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4"/>
  </p:sldMasterIdLst>
  <p:notesMasterIdLst>
    <p:notesMasterId r:id="rId20"/>
  </p:notesMasterIdLst>
  <p:sldIdLst>
    <p:sldId id="2076137137" r:id="rId5"/>
    <p:sldId id="2076137149" r:id="rId6"/>
    <p:sldId id="2076137146" r:id="rId7"/>
    <p:sldId id="2076137147" r:id="rId8"/>
    <p:sldId id="2076137154" r:id="rId9"/>
    <p:sldId id="2076137153" r:id="rId10"/>
    <p:sldId id="2076137156" r:id="rId11"/>
    <p:sldId id="2076137155" r:id="rId12"/>
    <p:sldId id="2076137160" r:id="rId13"/>
    <p:sldId id="2076137157" r:id="rId14"/>
    <p:sldId id="2076137161" r:id="rId15"/>
    <p:sldId id="2076137158" r:id="rId16"/>
    <p:sldId id="2076137159" r:id="rId17"/>
    <p:sldId id="2076137162" r:id="rId18"/>
    <p:sldId id="207613715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Farrell" initials="" lastIdx="1" clrIdx="0"/>
  <p:cmAuthor id="1" name="Cameron O’Rourke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B2E2"/>
    <a:srgbClr val="FFAB40"/>
    <a:srgbClr val="3C5E8C"/>
    <a:srgbClr val="21334B"/>
    <a:srgbClr val="123E68"/>
    <a:srgbClr val="FFECBE"/>
    <a:srgbClr val="FFFFFF"/>
    <a:srgbClr val="517FBD"/>
    <a:srgbClr val="ED9F3E"/>
    <a:srgbClr val="C38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CB6D48-0D0E-489A-A97B-F877EC268196}">
  <a:tblStyle styleId="{69CB6D48-0D0E-489A-A97B-F877EC2681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A9F72C-15DA-45CD-96AD-81554ADAF53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C792173-57C1-4D52-B603-CE8FE175B35D}" styleName="Table_2"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E3E5E8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3797C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45"/>
    <p:restoredTop sz="83626" autoAdjust="0"/>
  </p:normalViewPr>
  <p:slideViewPr>
    <p:cSldViewPr snapToGrid="0">
      <p:cViewPr varScale="1">
        <p:scale>
          <a:sx n="121" d="100"/>
          <a:sy n="121" d="100"/>
        </p:scale>
        <p:origin x="1500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C1490E-EE2E-43E7-BFA4-EDDC002B25C2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cs-CZ"/>
        </a:p>
      </dgm:t>
    </dgm:pt>
    <dgm:pt modelId="{1B53BA32-D90B-475E-98CF-A729A888B48C}">
      <dgm:prSet phldrT="[Text]"/>
      <dgm:spPr/>
      <dgm:t>
        <a:bodyPr/>
        <a:lstStyle/>
        <a:p>
          <a:r>
            <a:rPr lang="en-US" dirty="0"/>
            <a:t>Cluster</a:t>
          </a:r>
          <a:endParaRPr lang="cs-CZ" dirty="0"/>
        </a:p>
      </dgm:t>
    </dgm:pt>
    <dgm:pt modelId="{B3DA896F-8027-4B07-A03D-6AF1BC093F54}" type="parTrans" cxnId="{9555341C-86F5-431C-A436-462385CA1C90}">
      <dgm:prSet/>
      <dgm:spPr/>
      <dgm:t>
        <a:bodyPr/>
        <a:lstStyle/>
        <a:p>
          <a:endParaRPr lang="cs-CZ"/>
        </a:p>
      </dgm:t>
    </dgm:pt>
    <dgm:pt modelId="{3E4FD3BD-C1FB-46B4-9B00-A79FDAAEE626}" type="sibTrans" cxnId="{9555341C-86F5-431C-A436-462385CA1C90}">
      <dgm:prSet/>
      <dgm:spPr/>
      <dgm:t>
        <a:bodyPr/>
        <a:lstStyle/>
        <a:p>
          <a:r>
            <a:rPr lang="en-US" dirty="0"/>
            <a:t>Endpoint</a:t>
          </a:r>
          <a:endParaRPr lang="cs-CZ" dirty="0"/>
        </a:p>
      </dgm:t>
    </dgm:pt>
    <dgm:pt modelId="{09D451DE-6ED2-4778-8763-07C6DAA96D99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DC449BDC-3DAE-4E8D-A3D1-8C730594F2C1}" type="parTrans" cxnId="{1618657F-B65C-463F-9388-09FA03AD4E1C}">
      <dgm:prSet/>
      <dgm:spPr/>
      <dgm:t>
        <a:bodyPr/>
        <a:lstStyle/>
        <a:p>
          <a:endParaRPr lang="cs-CZ"/>
        </a:p>
      </dgm:t>
    </dgm:pt>
    <dgm:pt modelId="{C9753E15-3F5F-410E-89AF-BBC654A80827}" type="sibTrans" cxnId="{1618657F-B65C-463F-9388-09FA03AD4E1C}">
      <dgm:prSet/>
      <dgm:spPr/>
      <dgm:t>
        <a:bodyPr/>
        <a:lstStyle/>
        <a:p>
          <a:r>
            <a:rPr lang="en-US" dirty="0"/>
            <a:t>Loader</a:t>
          </a:r>
          <a:endParaRPr lang="cs-CZ" dirty="0"/>
        </a:p>
      </dgm:t>
    </dgm:pt>
    <dgm:pt modelId="{E4FCA9FB-3C1D-4C5F-8A9E-074EF7B7BCAD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77325F58-4390-427F-94FD-0F75EC07FFBB}" type="parTrans" cxnId="{B76BF0ED-710E-45FD-B4BA-CBB20E528FEE}">
      <dgm:prSet/>
      <dgm:spPr/>
      <dgm:t>
        <a:bodyPr/>
        <a:lstStyle/>
        <a:p>
          <a:endParaRPr lang="cs-CZ"/>
        </a:p>
      </dgm:t>
    </dgm:pt>
    <dgm:pt modelId="{EA22951B-205F-4396-9EF3-B4B593F3B84E}" type="sibTrans" cxnId="{B76BF0ED-710E-45FD-B4BA-CBB20E528FEE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6DF21A9D-DB5F-478C-9981-1A71B7B26EAC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92BF9E6A-3FD4-4B23-A1E8-CE889C9E41D1}" type="parTrans" cxnId="{B5E8928B-1AE2-4C8E-9EFA-40B5CD6555AC}">
      <dgm:prSet/>
      <dgm:spPr/>
      <dgm:t>
        <a:bodyPr/>
        <a:lstStyle/>
        <a:p>
          <a:endParaRPr lang="cs-CZ"/>
        </a:p>
      </dgm:t>
    </dgm:pt>
    <dgm:pt modelId="{D2D60C67-3277-4C8D-8A85-5C6C71E68984}" type="sibTrans" cxnId="{B5E8928B-1AE2-4C8E-9EFA-40B5CD6555AC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38C134E0-6F80-48E1-9430-1591C76F2350}" type="pres">
      <dgm:prSet presAssocID="{F1C1490E-EE2E-43E7-BFA4-EDDC002B25C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F7536B-B389-4F38-81AD-CA3275FDF250}" type="pres">
      <dgm:prSet presAssocID="{1B53BA32-D90B-475E-98CF-A729A888B48C}" presName="hierRoot1" presStyleCnt="0">
        <dgm:presLayoutVars>
          <dgm:hierBranch val="init"/>
        </dgm:presLayoutVars>
      </dgm:prSet>
      <dgm:spPr/>
    </dgm:pt>
    <dgm:pt modelId="{E2188DF6-D649-43C8-AD1F-0A5DB73C1EF3}" type="pres">
      <dgm:prSet presAssocID="{1B53BA32-D90B-475E-98CF-A729A888B48C}" presName="rootComposite1" presStyleCnt="0"/>
      <dgm:spPr/>
    </dgm:pt>
    <dgm:pt modelId="{2DA1F9E0-852C-4C89-B124-0302B63F9867}" type="pres">
      <dgm:prSet presAssocID="{1B53BA32-D90B-475E-98CF-A729A888B48C}" presName="rootText1" presStyleLbl="node0" presStyleIdx="0" presStyleCnt="1" custScaleX="82645" custScaleY="82645">
        <dgm:presLayoutVars>
          <dgm:chMax/>
          <dgm:chPref val="3"/>
        </dgm:presLayoutVars>
      </dgm:prSet>
      <dgm:spPr/>
    </dgm:pt>
    <dgm:pt modelId="{F0557ACA-5305-4D9E-89F6-70A51964A801}" type="pres">
      <dgm:prSet presAssocID="{1B53BA32-D90B-475E-98CF-A729A888B48C}" presName="titleText1" presStyleLbl="fgAcc0" presStyleIdx="0" presStyleCnt="1">
        <dgm:presLayoutVars>
          <dgm:chMax val="0"/>
          <dgm:chPref val="0"/>
        </dgm:presLayoutVars>
      </dgm:prSet>
      <dgm:spPr/>
    </dgm:pt>
    <dgm:pt modelId="{0ACE6CDE-E4A5-414A-8EBC-A4CC7022D95B}" type="pres">
      <dgm:prSet presAssocID="{1B53BA32-D90B-475E-98CF-A729A888B48C}" presName="rootConnector1" presStyleLbl="node1" presStyleIdx="0" presStyleCnt="3"/>
      <dgm:spPr/>
    </dgm:pt>
    <dgm:pt modelId="{86319CF4-B9D4-4147-8D21-3A7089C09755}" type="pres">
      <dgm:prSet presAssocID="{1B53BA32-D90B-475E-98CF-A729A888B48C}" presName="hierChild2" presStyleCnt="0"/>
      <dgm:spPr/>
    </dgm:pt>
    <dgm:pt modelId="{A82B4F51-2FA3-445D-B954-EEF29C237473}" type="pres">
      <dgm:prSet presAssocID="{DC449BDC-3DAE-4E8D-A3D1-8C730594F2C1}" presName="Name37" presStyleLbl="parChTrans1D2" presStyleIdx="0" presStyleCnt="3"/>
      <dgm:spPr/>
    </dgm:pt>
    <dgm:pt modelId="{42A57F73-BDC4-4FDC-A00D-33FC7C58D970}" type="pres">
      <dgm:prSet presAssocID="{09D451DE-6ED2-4778-8763-07C6DAA96D99}" presName="hierRoot2" presStyleCnt="0">
        <dgm:presLayoutVars>
          <dgm:hierBranch val="init"/>
        </dgm:presLayoutVars>
      </dgm:prSet>
      <dgm:spPr/>
    </dgm:pt>
    <dgm:pt modelId="{090A492D-4E28-475E-B483-08B0BD14DA67}" type="pres">
      <dgm:prSet presAssocID="{09D451DE-6ED2-4778-8763-07C6DAA96D99}" presName="rootComposite" presStyleCnt="0"/>
      <dgm:spPr/>
    </dgm:pt>
    <dgm:pt modelId="{EABC35EA-9011-4D43-B385-854E1127F205}" type="pres">
      <dgm:prSet presAssocID="{09D451DE-6ED2-4778-8763-07C6DAA96D99}" presName="rootText" presStyleLbl="node1" presStyleIdx="0" presStyleCnt="3">
        <dgm:presLayoutVars>
          <dgm:chMax/>
          <dgm:chPref val="3"/>
        </dgm:presLayoutVars>
      </dgm:prSet>
      <dgm:spPr/>
    </dgm:pt>
    <dgm:pt modelId="{B2284449-D6AF-4047-88FB-8D5C5AF280E8}" type="pres">
      <dgm:prSet presAssocID="{09D451DE-6ED2-4778-8763-07C6DAA96D99}" presName="titleText2" presStyleLbl="fgAcc1" presStyleIdx="0" presStyleCnt="3">
        <dgm:presLayoutVars>
          <dgm:chMax val="0"/>
          <dgm:chPref val="0"/>
        </dgm:presLayoutVars>
      </dgm:prSet>
      <dgm:spPr/>
    </dgm:pt>
    <dgm:pt modelId="{A9AA0A1B-0099-4DE9-8941-F3F7F7953B46}" type="pres">
      <dgm:prSet presAssocID="{09D451DE-6ED2-4778-8763-07C6DAA96D99}" presName="rootConnector" presStyleLbl="node2" presStyleIdx="0" presStyleCnt="0"/>
      <dgm:spPr/>
    </dgm:pt>
    <dgm:pt modelId="{ADFE77B0-0F5F-4040-9209-9B0C11665044}" type="pres">
      <dgm:prSet presAssocID="{09D451DE-6ED2-4778-8763-07C6DAA96D99}" presName="hierChild4" presStyleCnt="0"/>
      <dgm:spPr/>
    </dgm:pt>
    <dgm:pt modelId="{A35406BB-1DCB-4A7A-B962-4607A47795A8}" type="pres">
      <dgm:prSet presAssocID="{09D451DE-6ED2-4778-8763-07C6DAA96D99}" presName="hierChild5" presStyleCnt="0"/>
      <dgm:spPr/>
    </dgm:pt>
    <dgm:pt modelId="{4396EC17-9F3E-48CA-B073-F783A8201FB3}" type="pres">
      <dgm:prSet presAssocID="{77325F58-4390-427F-94FD-0F75EC07FFBB}" presName="Name37" presStyleLbl="parChTrans1D2" presStyleIdx="1" presStyleCnt="3"/>
      <dgm:spPr/>
    </dgm:pt>
    <dgm:pt modelId="{B0C28845-E830-4550-A981-41A575157652}" type="pres">
      <dgm:prSet presAssocID="{E4FCA9FB-3C1D-4C5F-8A9E-074EF7B7BCAD}" presName="hierRoot2" presStyleCnt="0">
        <dgm:presLayoutVars>
          <dgm:hierBranch val="init"/>
        </dgm:presLayoutVars>
      </dgm:prSet>
      <dgm:spPr/>
    </dgm:pt>
    <dgm:pt modelId="{B45BDC89-3C3B-4486-9E3E-41F8B62C7F04}" type="pres">
      <dgm:prSet presAssocID="{E4FCA9FB-3C1D-4C5F-8A9E-074EF7B7BCAD}" presName="rootComposite" presStyleCnt="0"/>
      <dgm:spPr/>
    </dgm:pt>
    <dgm:pt modelId="{E938CBA3-775A-4BA9-957F-A4FE8C97C5E6}" type="pres">
      <dgm:prSet presAssocID="{E4FCA9FB-3C1D-4C5F-8A9E-074EF7B7BCAD}" presName="rootText" presStyleLbl="node1" presStyleIdx="1" presStyleCnt="3">
        <dgm:presLayoutVars>
          <dgm:chMax/>
          <dgm:chPref val="3"/>
        </dgm:presLayoutVars>
      </dgm:prSet>
      <dgm:spPr/>
    </dgm:pt>
    <dgm:pt modelId="{66DD0BBA-BA8C-47F7-B49B-B1A002EA92CE}" type="pres">
      <dgm:prSet presAssocID="{E4FCA9FB-3C1D-4C5F-8A9E-074EF7B7BCAD}" presName="titleText2" presStyleLbl="fgAcc1" presStyleIdx="1" presStyleCnt="3">
        <dgm:presLayoutVars>
          <dgm:chMax val="0"/>
          <dgm:chPref val="0"/>
        </dgm:presLayoutVars>
      </dgm:prSet>
      <dgm:spPr/>
    </dgm:pt>
    <dgm:pt modelId="{10BB6DE8-F975-4945-94DF-E2D54E51FC48}" type="pres">
      <dgm:prSet presAssocID="{E4FCA9FB-3C1D-4C5F-8A9E-074EF7B7BCAD}" presName="rootConnector" presStyleLbl="node2" presStyleIdx="0" presStyleCnt="0"/>
      <dgm:spPr/>
    </dgm:pt>
    <dgm:pt modelId="{93BEA06D-85AB-4B7B-B472-1805CB242765}" type="pres">
      <dgm:prSet presAssocID="{E4FCA9FB-3C1D-4C5F-8A9E-074EF7B7BCAD}" presName="hierChild4" presStyleCnt="0"/>
      <dgm:spPr/>
    </dgm:pt>
    <dgm:pt modelId="{DA14604C-1DE3-41C1-8D8D-1C9446A93CD8}" type="pres">
      <dgm:prSet presAssocID="{E4FCA9FB-3C1D-4C5F-8A9E-074EF7B7BCAD}" presName="hierChild5" presStyleCnt="0"/>
      <dgm:spPr/>
    </dgm:pt>
    <dgm:pt modelId="{87FC448A-FF79-4E3D-B8C0-89E30EC53793}" type="pres">
      <dgm:prSet presAssocID="{92BF9E6A-3FD4-4B23-A1E8-CE889C9E41D1}" presName="Name37" presStyleLbl="parChTrans1D2" presStyleIdx="2" presStyleCnt="3"/>
      <dgm:spPr/>
    </dgm:pt>
    <dgm:pt modelId="{43E79852-FDD6-43A9-8C12-FA97595C889B}" type="pres">
      <dgm:prSet presAssocID="{6DF21A9D-DB5F-478C-9981-1A71B7B26EAC}" presName="hierRoot2" presStyleCnt="0">
        <dgm:presLayoutVars>
          <dgm:hierBranch val="init"/>
        </dgm:presLayoutVars>
      </dgm:prSet>
      <dgm:spPr/>
    </dgm:pt>
    <dgm:pt modelId="{E7F8C70F-D55E-4F1E-BED3-C7701BFC147B}" type="pres">
      <dgm:prSet presAssocID="{6DF21A9D-DB5F-478C-9981-1A71B7B26EAC}" presName="rootComposite" presStyleCnt="0"/>
      <dgm:spPr/>
    </dgm:pt>
    <dgm:pt modelId="{19F1310F-56FD-4B48-BE81-5A8C3639EDDB}" type="pres">
      <dgm:prSet presAssocID="{6DF21A9D-DB5F-478C-9981-1A71B7B26EAC}" presName="rootText" presStyleLbl="node1" presStyleIdx="2" presStyleCnt="3">
        <dgm:presLayoutVars>
          <dgm:chMax/>
          <dgm:chPref val="3"/>
        </dgm:presLayoutVars>
      </dgm:prSet>
      <dgm:spPr/>
    </dgm:pt>
    <dgm:pt modelId="{0B443F0F-FA5B-4401-A8E0-AFD07FC77922}" type="pres">
      <dgm:prSet presAssocID="{6DF21A9D-DB5F-478C-9981-1A71B7B26EAC}" presName="titleText2" presStyleLbl="fgAcc1" presStyleIdx="2" presStyleCnt="3">
        <dgm:presLayoutVars>
          <dgm:chMax val="0"/>
          <dgm:chPref val="0"/>
        </dgm:presLayoutVars>
      </dgm:prSet>
      <dgm:spPr/>
    </dgm:pt>
    <dgm:pt modelId="{8B94F60D-FAA6-433F-85CC-73DFC5C07FEF}" type="pres">
      <dgm:prSet presAssocID="{6DF21A9D-DB5F-478C-9981-1A71B7B26EAC}" presName="rootConnector" presStyleLbl="node2" presStyleIdx="0" presStyleCnt="0"/>
      <dgm:spPr/>
    </dgm:pt>
    <dgm:pt modelId="{83D23F71-E82A-45B2-94B9-5CA55419C160}" type="pres">
      <dgm:prSet presAssocID="{6DF21A9D-DB5F-478C-9981-1A71B7B26EAC}" presName="hierChild4" presStyleCnt="0"/>
      <dgm:spPr/>
    </dgm:pt>
    <dgm:pt modelId="{96ABED2F-925F-408C-B98F-2AE5C2871D01}" type="pres">
      <dgm:prSet presAssocID="{6DF21A9D-DB5F-478C-9981-1A71B7B26EAC}" presName="hierChild5" presStyleCnt="0"/>
      <dgm:spPr/>
    </dgm:pt>
    <dgm:pt modelId="{B01731AB-6A69-45A1-8E67-741C7F37B290}" type="pres">
      <dgm:prSet presAssocID="{1B53BA32-D90B-475E-98CF-A729A888B48C}" presName="hierChild3" presStyleCnt="0"/>
      <dgm:spPr/>
    </dgm:pt>
  </dgm:ptLst>
  <dgm:cxnLst>
    <dgm:cxn modelId="{EACB950C-F4F4-4857-9FD6-D0FBAC7BBECA}" type="presOf" srcId="{1B53BA32-D90B-475E-98CF-A729A888B48C}" destId="{0ACE6CDE-E4A5-414A-8EBC-A4CC7022D95B}" srcOrd="1" destOrd="0" presId="urn:microsoft.com/office/officeart/2008/layout/NameandTitleOrganizationalChart"/>
    <dgm:cxn modelId="{C419BC0C-6F74-4D7B-A936-6C050BE44967}" type="presOf" srcId="{F1C1490E-EE2E-43E7-BFA4-EDDC002B25C2}" destId="{38C134E0-6F80-48E1-9430-1591C76F2350}" srcOrd="0" destOrd="0" presId="urn:microsoft.com/office/officeart/2008/layout/NameandTitleOrganizationalChart"/>
    <dgm:cxn modelId="{A4835A16-6E0F-4E89-A4AD-8F8D5C77F934}" type="presOf" srcId="{1B53BA32-D90B-475E-98CF-A729A888B48C}" destId="{2DA1F9E0-852C-4C89-B124-0302B63F9867}" srcOrd="0" destOrd="0" presId="urn:microsoft.com/office/officeart/2008/layout/NameandTitleOrganizationalChart"/>
    <dgm:cxn modelId="{9555341C-86F5-431C-A436-462385CA1C90}" srcId="{F1C1490E-EE2E-43E7-BFA4-EDDC002B25C2}" destId="{1B53BA32-D90B-475E-98CF-A729A888B48C}" srcOrd="0" destOrd="0" parTransId="{B3DA896F-8027-4B07-A03D-6AF1BC093F54}" sibTransId="{3E4FD3BD-C1FB-46B4-9B00-A79FDAAEE626}"/>
    <dgm:cxn modelId="{8E65CF23-2BA3-4D24-9B42-195EF9A1A164}" type="presOf" srcId="{77325F58-4390-427F-94FD-0F75EC07FFBB}" destId="{4396EC17-9F3E-48CA-B073-F783A8201FB3}" srcOrd="0" destOrd="0" presId="urn:microsoft.com/office/officeart/2008/layout/NameandTitleOrganizationalChart"/>
    <dgm:cxn modelId="{9C061C2B-09ED-4811-9028-F66E7755B8F8}" type="presOf" srcId="{6DF21A9D-DB5F-478C-9981-1A71B7B26EAC}" destId="{8B94F60D-FAA6-433F-85CC-73DFC5C07FEF}" srcOrd="1" destOrd="0" presId="urn:microsoft.com/office/officeart/2008/layout/NameandTitleOrganizationalChart"/>
    <dgm:cxn modelId="{F6DC1B36-B777-4760-99B6-8AA8AF462896}" type="presOf" srcId="{E4FCA9FB-3C1D-4C5F-8A9E-074EF7B7BCAD}" destId="{10BB6DE8-F975-4945-94DF-E2D54E51FC48}" srcOrd="1" destOrd="0" presId="urn:microsoft.com/office/officeart/2008/layout/NameandTitleOrganizationalChart"/>
    <dgm:cxn modelId="{86231046-27DE-4EF9-A9EE-566879093A89}" type="presOf" srcId="{3E4FD3BD-C1FB-46B4-9B00-A79FDAAEE626}" destId="{F0557ACA-5305-4D9E-89F6-70A51964A801}" srcOrd="0" destOrd="0" presId="urn:microsoft.com/office/officeart/2008/layout/NameandTitleOrganizationalChart"/>
    <dgm:cxn modelId="{1BFCBC6C-8E9F-46AD-91B5-F566D215ABD9}" type="presOf" srcId="{92BF9E6A-3FD4-4B23-A1E8-CE889C9E41D1}" destId="{87FC448A-FF79-4E3D-B8C0-89E30EC53793}" srcOrd="0" destOrd="0" presId="urn:microsoft.com/office/officeart/2008/layout/NameandTitleOrganizationalChart"/>
    <dgm:cxn modelId="{1618657F-B65C-463F-9388-09FA03AD4E1C}" srcId="{1B53BA32-D90B-475E-98CF-A729A888B48C}" destId="{09D451DE-6ED2-4778-8763-07C6DAA96D99}" srcOrd="0" destOrd="0" parTransId="{DC449BDC-3DAE-4E8D-A3D1-8C730594F2C1}" sibTransId="{C9753E15-3F5F-410E-89AF-BBC654A80827}"/>
    <dgm:cxn modelId="{B5E8928B-1AE2-4C8E-9EFA-40B5CD6555AC}" srcId="{1B53BA32-D90B-475E-98CF-A729A888B48C}" destId="{6DF21A9D-DB5F-478C-9981-1A71B7B26EAC}" srcOrd="2" destOrd="0" parTransId="{92BF9E6A-3FD4-4B23-A1E8-CE889C9E41D1}" sibTransId="{D2D60C67-3277-4C8D-8A85-5C6C71E68984}"/>
    <dgm:cxn modelId="{FC993C98-D801-40A9-B0E5-BD4886E3DB2A}" type="presOf" srcId="{D2D60C67-3277-4C8D-8A85-5C6C71E68984}" destId="{0B443F0F-FA5B-4401-A8E0-AFD07FC77922}" srcOrd="0" destOrd="0" presId="urn:microsoft.com/office/officeart/2008/layout/NameandTitleOrganizationalChart"/>
    <dgm:cxn modelId="{0E0CC6CA-EE49-43A6-9BAA-EC60E14A281E}" type="presOf" srcId="{6DF21A9D-DB5F-478C-9981-1A71B7B26EAC}" destId="{19F1310F-56FD-4B48-BE81-5A8C3639EDDB}" srcOrd="0" destOrd="0" presId="urn:microsoft.com/office/officeart/2008/layout/NameandTitleOrganizationalChart"/>
    <dgm:cxn modelId="{CCEBAECC-AA5E-4A68-9138-833B643B7EAA}" type="presOf" srcId="{DC449BDC-3DAE-4E8D-A3D1-8C730594F2C1}" destId="{A82B4F51-2FA3-445D-B954-EEF29C237473}" srcOrd="0" destOrd="0" presId="urn:microsoft.com/office/officeart/2008/layout/NameandTitleOrganizationalChart"/>
    <dgm:cxn modelId="{9951D2D7-F357-444C-9600-DF48CF6C6167}" type="presOf" srcId="{C9753E15-3F5F-410E-89AF-BBC654A80827}" destId="{B2284449-D6AF-4047-88FB-8D5C5AF280E8}" srcOrd="0" destOrd="0" presId="urn:microsoft.com/office/officeart/2008/layout/NameandTitleOrganizationalChart"/>
    <dgm:cxn modelId="{8F60F5DA-FEB4-4E9D-96CF-C3AFEA28CC5B}" type="presOf" srcId="{09D451DE-6ED2-4778-8763-07C6DAA96D99}" destId="{A9AA0A1B-0099-4DE9-8941-F3F7F7953B46}" srcOrd="1" destOrd="0" presId="urn:microsoft.com/office/officeart/2008/layout/NameandTitleOrganizationalChart"/>
    <dgm:cxn modelId="{E1C47DE1-2EE0-40AC-AE48-5CFAB1CC1C20}" type="presOf" srcId="{EA22951B-205F-4396-9EF3-B4B593F3B84E}" destId="{66DD0BBA-BA8C-47F7-B49B-B1A002EA92CE}" srcOrd="0" destOrd="0" presId="urn:microsoft.com/office/officeart/2008/layout/NameandTitleOrganizationalChart"/>
    <dgm:cxn modelId="{AA8D90E5-8039-4830-8B85-E5A0B229A6AB}" type="presOf" srcId="{E4FCA9FB-3C1D-4C5F-8A9E-074EF7B7BCAD}" destId="{E938CBA3-775A-4BA9-957F-A4FE8C97C5E6}" srcOrd="0" destOrd="0" presId="urn:microsoft.com/office/officeart/2008/layout/NameandTitleOrganizationalChart"/>
    <dgm:cxn modelId="{22FF9DE7-DAAE-4823-BE77-8AAF088A157E}" type="presOf" srcId="{09D451DE-6ED2-4778-8763-07C6DAA96D99}" destId="{EABC35EA-9011-4D43-B385-854E1127F205}" srcOrd="0" destOrd="0" presId="urn:microsoft.com/office/officeart/2008/layout/NameandTitleOrganizationalChart"/>
    <dgm:cxn modelId="{B76BF0ED-710E-45FD-B4BA-CBB20E528FEE}" srcId="{1B53BA32-D90B-475E-98CF-A729A888B48C}" destId="{E4FCA9FB-3C1D-4C5F-8A9E-074EF7B7BCAD}" srcOrd="1" destOrd="0" parTransId="{77325F58-4390-427F-94FD-0F75EC07FFBB}" sibTransId="{EA22951B-205F-4396-9EF3-B4B593F3B84E}"/>
    <dgm:cxn modelId="{E30385D5-6910-43FF-9097-CC07E1475351}" type="presParOf" srcId="{38C134E0-6F80-48E1-9430-1591C76F2350}" destId="{C2F7536B-B389-4F38-81AD-CA3275FDF250}" srcOrd="0" destOrd="0" presId="urn:microsoft.com/office/officeart/2008/layout/NameandTitleOrganizationalChart"/>
    <dgm:cxn modelId="{CB50A73B-D2D2-4A5C-989F-D1E663A15BF5}" type="presParOf" srcId="{C2F7536B-B389-4F38-81AD-CA3275FDF250}" destId="{E2188DF6-D649-43C8-AD1F-0A5DB73C1EF3}" srcOrd="0" destOrd="0" presId="urn:microsoft.com/office/officeart/2008/layout/NameandTitleOrganizationalChart"/>
    <dgm:cxn modelId="{AEDA7897-8A7C-4451-8282-7C58475A2001}" type="presParOf" srcId="{E2188DF6-D649-43C8-AD1F-0A5DB73C1EF3}" destId="{2DA1F9E0-852C-4C89-B124-0302B63F9867}" srcOrd="0" destOrd="0" presId="urn:microsoft.com/office/officeart/2008/layout/NameandTitleOrganizationalChart"/>
    <dgm:cxn modelId="{E2C8523F-6FEA-41FF-8BCB-D9EBCC1CEFF0}" type="presParOf" srcId="{E2188DF6-D649-43C8-AD1F-0A5DB73C1EF3}" destId="{F0557ACA-5305-4D9E-89F6-70A51964A801}" srcOrd="1" destOrd="0" presId="urn:microsoft.com/office/officeart/2008/layout/NameandTitleOrganizationalChart"/>
    <dgm:cxn modelId="{BE460BF3-0912-4D08-8718-E5DF61CFEE0F}" type="presParOf" srcId="{E2188DF6-D649-43C8-AD1F-0A5DB73C1EF3}" destId="{0ACE6CDE-E4A5-414A-8EBC-A4CC7022D95B}" srcOrd="2" destOrd="0" presId="urn:microsoft.com/office/officeart/2008/layout/NameandTitleOrganizationalChart"/>
    <dgm:cxn modelId="{3046A76A-1896-4709-9855-0A9725317FEC}" type="presParOf" srcId="{C2F7536B-B389-4F38-81AD-CA3275FDF250}" destId="{86319CF4-B9D4-4147-8D21-3A7089C09755}" srcOrd="1" destOrd="0" presId="urn:microsoft.com/office/officeart/2008/layout/NameandTitleOrganizationalChart"/>
    <dgm:cxn modelId="{03656753-2C4F-4EDF-AA1A-8B028CDC1381}" type="presParOf" srcId="{86319CF4-B9D4-4147-8D21-3A7089C09755}" destId="{A82B4F51-2FA3-445D-B954-EEF29C237473}" srcOrd="0" destOrd="0" presId="urn:microsoft.com/office/officeart/2008/layout/NameandTitleOrganizationalChart"/>
    <dgm:cxn modelId="{0F977FF2-7E84-4A18-9668-F0D9024D013F}" type="presParOf" srcId="{86319CF4-B9D4-4147-8D21-3A7089C09755}" destId="{42A57F73-BDC4-4FDC-A00D-33FC7C58D970}" srcOrd="1" destOrd="0" presId="urn:microsoft.com/office/officeart/2008/layout/NameandTitleOrganizationalChart"/>
    <dgm:cxn modelId="{BBBECACC-A113-45BD-941D-673BC2F7B69A}" type="presParOf" srcId="{42A57F73-BDC4-4FDC-A00D-33FC7C58D970}" destId="{090A492D-4E28-475E-B483-08B0BD14DA67}" srcOrd="0" destOrd="0" presId="urn:microsoft.com/office/officeart/2008/layout/NameandTitleOrganizationalChart"/>
    <dgm:cxn modelId="{8BC3F8BF-1127-4A92-90DF-7E3E3E5D96CC}" type="presParOf" srcId="{090A492D-4E28-475E-B483-08B0BD14DA67}" destId="{EABC35EA-9011-4D43-B385-854E1127F205}" srcOrd="0" destOrd="0" presId="urn:microsoft.com/office/officeart/2008/layout/NameandTitleOrganizationalChart"/>
    <dgm:cxn modelId="{28920695-3AEF-4D7A-865D-3555B05CE60C}" type="presParOf" srcId="{090A492D-4E28-475E-B483-08B0BD14DA67}" destId="{B2284449-D6AF-4047-88FB-8D5C5AF280E8}" srcOrd="1" destOrd="0" presId="urn:microsoft.com/office/officeart/2008/layout/NameandTitleOrganizationalChart"/>
    <dgm:cxn modelId="{9B12F7FE-7FBD-4FAC-B0E2-2787A9880ABB}" type="presParOf" srcId="{090A492D-4E28-475E-B483-08B0BD14DA67}" destId="{A9AA0A1B-0099-4DE9-8941-F3F7F7953B46}" srcOrd="2" destOrd="0" presId="urn:microsoft.com/office/officeart/2008/layout/NameandTitleOrganizationalChart"/>
    <dgm:cxn modelId="{627603F4-E80F-479E-B4A1-F23700A19815}" type="presParOf" srcId="{42A57F73-BDC4-4FDC-A00D-33FC7C58D970}" destId="{ADFE77B0-0F5F-4040-9209-9B0C11665044}" srcOrd="1" destOrd="0" presId="urn:microsoft.com/office/officeart/2008/layout/NameandTitleOrganizationalChart"/>
    <dgm:cxn modelId="{E94EAE61-A4E1-43E3-9324-D9461FD6AE03}" type="presParOf" srcId="{42A57F73-BDC4-4FDC-A00D-33FC7C58D970}" destId="{A35406BB-1DCB-4A7A-B962-4607A47795A8}" srcOrd="2" destOrd="0" presId="urn:microsoft.com/office/officeart/2008/layout/NameandTitleOrganizationalChart"/>
    <dgm:cxn modelId="{7A6D39EB-609C-4560-B554-6D4106573F6D}" type="presParOf" srcId="{86319CF4-B9D4-4147-8D21-3A7089C09755}" destId="{4396EC17-9F3E-48CA-B073-F783A8201FB3}" srcOrd="2" destOrd="0" presId="urn:microsoft.com/office/officeart/2008/layout/NameandTitleOrganizationalChart"/>
    <dgm:cxn modelId="{E8A28F95-FFC7-4019-BB1F-9CA8763A39C1}" type="presParOf" srcId="{86319CF4-B9D4-4147-8D21-3A7089C09755}" destId="{B0C28845-E830-4550-A981-41A575157652}" srcOrd="3" destOrd="0" presId="urn:microsoft.com/office/officeart/2008/layout/NameandTitleOrganizationalChart"/>
    <dgm:cxn modelId="{DECB04A9-F1D3-4DEB-A8B8-1A9CB7F08B7F}" type="presParOf" srcId="{B0C28845-E830-4550-A981-41A575157652}" destId="{B45BDC89-3C3B-4486-9E3E-41F8B62C7F04}" srcOrd="0" destOrd="0" presId="urn:microsoft.com/office/officeart/2008/layout/NameandTitleOrganizationalChart"/>
    <dgm:cxn modelId="{3F2A570E-A2A0-414F-B629-509573C49382}" type="presParOf" srcId="{B45BDC89-3C3B-4486-9E3E-41F8B62C7F04}" destId="{E938CBA3-775A-4BA9-957F-A4FE8C97C5E6}" srcOrd="0" destOrd="0" presId="urn:microsoft.com/office/officeart/2008/layout/NameandTitleOrganizationalChart"/>
    <dgm:cxn modelId="{652C28E5-1FFF-426A-908E-9C73AAB3E5BD}" type="presParOf" srcId="{B45BDC89-3C3B-4486-9E3E-41F8B62C7F04}" destId="{66DD0BBA-BA8C-47F7-B49B-B1A002EA92CE}" srcOrd="1" destOrd="0" presId="urn:microsoft.com/office/officeart/2008/layout/NameandTitleOrganizationalChart"/>
    <dgm:cxn modelId="{2A67AD1B-59CC-41CA-96E9-6551AC41A52B}" type="presParOf" srcId="{B45BDC89-3C3B-4486-9E3E-41F8B62C7F04}" destId="{10BB6DE8-F975-4945-94DF-E2D54E51FC48}" srcOrd="2" destOrd="0" presId="urn:microsoft.com/office/officeart/2008/layout/NameandTitleOrganizationalChart"/>
    <dgm:cxn modelId="{95B08DDF-788E-431C-8AE2-98910771B14B}" type="presParOf" srcId="{B0C28845-E830-4550-A981-41A575157652}" destId="{93BEA06D-85AB-4B7B-B472-1805CB242765}" srcOrd="1" destOrd="0" presId="urn:microsoft.com/office/officeart/2008/layout/NameandTitleOrganizationalChart"/>
    <dgm:cxn modelId="{14C57D12-58D6-42B7-931A-7EC28FE3BBE0}" type="presParOf" srcId="{B0C28845-E830-4550-A981-41A575157652}" destId="{DA14604C-1DE3-41C1-8D8D-1C9446A93CD8}" srcOrd="2" destOrd="0" presId="urn:microsoft.com/office/officeart/2008/layout/NameandTitleOrganizationalChart"/>
    <dgm:cxn modelId="{85EBA9D2-EF8E-4E8F-BF0F-DB10D869FAC7}" type="presParOf" srcId="{86319CF4-B9D4-4147-8D21-3A7089C09755}" destId="{87FC448A-FF79-4E3D-B8C0-89E30EC53793}" srcOrd="4" destOrd="0" presId="urn:microsoft.com/office/officeart/2008/layout/NameandTitleOrganizationalChart"/>
    <dgm:cxn modelId="{7B787E1C-6DE9-403C-8B1E-E303E264DBFD}" type="presParOf" srcId="{86319CF4-B9D4-4147-8D21-3A7089C09755}" destId="{43E79852-FDD6-43A9-8C12-FA97595C889B}" srcOrd="5" destOrd="0" presId="urn:microsoft.com/office/officeart/2008/layout/NameandTitleOrganizationalChart"/>
    <dgm:cxn modelId="{B68276FE-D03B-42E5-BB88-2D2C9C957015}" type="presParOf" srcId="{43E79852-FDD6-43A9-8C12-FA97595C889B}" destId="{E7F8C70F-D55E-4F1E-BED3-C7701BFC147B}" srcOrd="0" destOrd="0" presId="urn:microsoft.com/office/officeart/2008/layout/NameandTitleOrganizationalChart"/>
    <dgm:cxn modelId="{CDDA2D8F-D969-4CDE-B7FF-92C7E7BA2408}" type="presParOf" srcId="{E7F8C70F-D55E-4F1E-BED3-C7701BFC147B}" destId="{19F1310F-56FD-4B48-BE81-5A8C3639EDDB}" srcOrd="0" destOrd="0" presId="urn:microsoft.com/office/officeart/2008/layout/NameandTitleOrganizationalChart"/>
    <dgm:cxn modelId="{42DD9249-3F6A-44A5-B06E-EC5653BAE610}" type="presParOf" srcId="{E7F8C70F-D55E-4F1E-BED3-C7701BFC147B}" destId="{0B443F0F-FA5B-4401-A8E0-AFD07FC77922}" srcOrd="1" destOrd="0" presId="urn:microsoft.com/office/officeart/2008/layout/NameandTitleOrganizationalChart"/>
    <dgm:cxn modelId="{6AB765A2-B237-4D1E-996A-85FE101F11DD}" type="presParOf" srcId="{E7F8C70F-D55E-4F1E-BED3-C7701BFC147B}" destId="{8B94F60D-FAA6-433F-85CC-73DFC5C07FEF}" srcOrd="2" destOrd="0" presId="urn:microsoft.com/office/officeart/2008/layout/NameandTitleOrganizationalChart"/>
    <dgm:cxn modelId="{B69004B4-120F-4AF6-B2D4-F3549FFEAE85}" type="presParOf" srcId="{43E79852-FDD6-43A9-8C12-FA97595C889B}" destId="{83D23F71-E82A-45B2-94B9-5CA55419C160}" srcOrd="1" destOrd="0" presId="urn:microsoft.com/office/officeart/2008/layout/NameandTitleOrganizationalChart"/>
    <dgm:cxn modelId="{231A66F7-0A2E-4EC4-AF62-639C00D806D7}" type="presParOf" srcId="{43E79852-FDD6-43A9-8C12-FA97595C889B}" destId="{96ABED2F-925F-408C-B98F-2AE5C2871D01}" srcOrd="2" destOrd="0" presId="urn:microsoft.com/office/officeart/2008/layout/NameandTitleOrganizationalChart"/>
    <dgm:cxn modelId="{CF62FC0E-CC3E-49CA-A84C-4DB020C822CB}" type="presParOf" srcId="{C2F7536B-B389-4F38-81AD-CA3275FDF250}" destId="{B01731AB-6A69-45A1-8E67-741C7F37B29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C1490E-EE2E-43E7-BFA4-EDDC002B25C2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cs-CZ"/>
        </a:p>
      </dgm:t>
    </dgm:pt>
    <dgm:pt modelId="{1B53BA32-D90B-475E-98CF-A729A888B48C}">
      <dgm:prSet phldrT="[Text]"/>
      <dgm:spPr/>
      <dgm:t>
        <a:bodyPr/>
        <a:lstStyle/>
        <a:p>
          <a:r>
            <a:rPr lang="en-US" dirty="0"/>
            <a:t>Cluster</a:t>
          </a:r>
          <a:endParaRPr lang="cs-CZ" dirty="0"/>
        </a:p>
      </dgm:t>
    </dgm:pt>
    <dgm:pt modelId="{B3DA896F-8027-4B07-A03D-6AF1BC093F54}" type="parTrans" cxnId="{9555341C-86F5-431C-A436-462385CA1C90}">
      <dgm:prSet/>
      <dgm:spPr/>
      <dgm:t>
        <a:bodyPr/>
        <a:lstStyle/>
        <a:p>
          <a:endParaRPr lang="cs-CZ"/>
        </a:p>
      </dgm:t>
    </dgm:pt>
    <dgm:pt modelId="{3E4FD3BD-C1FB-46B4-9B00-A79FDAAEE626}" type="sibTrans" cxnId="{9555341C-86F5-431C-A436-462385CA1C90}">
      <dgm:prSet/>
      <dgm:spPr/>
      <dgm:t>
        <a:bodyPr/>
        <a:lstStyle/>
        <a:p>
          <a:r>
            <a:rPr lang="en-US" dirty="0"/>
            <a:t>Endpoint</a:t>
          </a:r>
          <a:endParaRPr lang="cs-CZ" dirty="0"/>
        </a:p>
      </dgm:t>
    </dgm:pt>
    <dgm:pt modelId="{09D451DE-6ED2-4778-8763-07C6DAA96D99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DC449BDC-3DAE-4E8D-A3D1-8C730594F2C1}" type="parTrans" cxnId="{1618657F-B65C-463F-9388-09FA03AD4E1C}">
      <dgm:prSet/>
      <dgm:spPr/>
      <dgm:t>
        <a:bodyPr/>
        <a:lstStyle/>
        <a:p>
          <a:endParaRPr lang="cs-CZ"/>
        </a:p>
      </dgm:t>
    </dgm:pt>
    <dgm:pt modelId="{C9753E15-3F5F-410E-89AF-BBC654A80827}" type="sibTrans" cxnId="{1618657F-B65C-463F-9388-09FA03AD4E1C}">
      <dgm:prSet/>
      <dgm:spPr/>
      <dgm:t>
        <a:bodyPr/>
        <a:lstStyle/>
        <a:p>
          <a:r>
            <a:rPr lang="en-US" dirty="0"/>
            <a:t>Loader</a:t>
          </a:r>
          <a:endParaRPr lang="cs-CZ" dirty="0"/>
        </a:p>
      </dgm:t>
    </dgm:pt>
    <dgm:pt modelId="{E4FCA9FB-3C1D-4C5F-8A9E-074EF7B7BCAD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77325F58-4390-427F-94FD-0F75EC07FFBB}" type="parTrans" cxnId="{B76BF0ED-710E-45FD-B4BA-CBB20E528FEE}">
      <dgm:prSet/>
      <dgm:spPr/>
      <dgm:t>
        <a:bodyPr/>
        <a:lstStyle/>
        <a:p>
          <a:endParaRPr lang="cs-CZ"/>
        </a:p>
      </dgm:t>
    </dgm:pt>
    <dgm:pt modelId="{EA22951B-205F-4396-9EF3-B4B593F3B84E}" type="sibTrans" cxnId="{B76BF0ED-710E-45FD-B4BA-CBB20E528FEE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6DF21A9D-DB5F-478C-9981-1A71B7B26EAC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92BF9E6A-3FD4-4B23-A1E8-CE889C9E41D1}" type="parTrans" cxnId="{B5E8928B-1AE2-4C8E-9EFA-40B5CD6555AC}">
      <dgm:prSet/>
      <dgm:spPr/>
      <dgm:t>
        <a:bodyPr/>
        <a:lstStyle/>
        <a:p>
          <a:endParaRPr lang="cs-CZ"/>
        </a:p>
      </dgm:t>
    </dgm:pt>
    <dgm:pt modelId="{D2D60C67-3277-4C8D-8A85-5C6C71E68984}" type="sibTrans" cxnId="{B5E8928B-1AE2-4C8E-9EFA-40B5CD6555AC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38C134E0-6F80-48E1-9430-1591C76F2350}" type="pres">
      <dgm:prSet presAssocID="{F1C1490E-EE2E-43E7-BFA4-EDDC002B25C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F7536B-B389-4F38-81AD-CA3275FDF250}" type="pres">
      <dgm:prSet presAssocID="{1B53BA32-D90B-475E-98CF-A729A888B48C}" presName="hierRoot1" presStyleCnt="0">
        <dgm:presLayoutVars>
          <dgm:hierBranch val="init"/>
        </dgm:presLayoutVars>
      </dgm:prSet>
      <dgm:spPr/>
    </dgm:pt>
    <dgm:pt modelId="{E2188DF6-D649-43C8-AD1F-0A5DB73C1EF3}" type="pres">
      <dgm:prSet presAssocID="{1B53BA32-D90B-475E-98CF-A729A888B48C}" presName="rootComposite1" presStyleCnt="0"/>
      <dgm:spPr/>
    </dgm:pt>
    <dgm:pt modelId="{2DA1F9E0-852C-4C89-B124-0302B63F9867}" type="pres">
      <dgm:prSet presAssocID="{1B53BA32-D90B-475E-98CF-A729A888B48C}" presName="rootText1" presStyleLbl="node0" presStyleIdx="0" presStyleCnt="1" custScaleX="82645" custScaleY="82645">
        <dgm:presLayoutVars>
          <dgm:chMax/>
          <dgm:chPref val="3"/>
        </dgm:presLayoutVars>
      </dgm:prSet>
      <dgm:spPr/>
    </dgm:pt>
    <dgm:pt modelId="{F0557ACA-5305-4D9E-89F6-70A51964A801}" type="pres">
      <dgm:prSet presAssocID="{1B53BA32-D90B-475E-98CF-A729A888B48C}" presName="titleText1" presStyleLbl="fgAcc0" presStyleIdx="0" presStyleCnt="1">
        <dgm:presLayoutVars>
          <dgm:chMax val="0"/>
          <dgm:chPref val="0"/>
        </dgm:presLayoutVars>
      </dgm:prSet>
      <dgm:spPr/>
    </dgm:pt>
    <dgm:pt modelId="{0ACE6CDE-E4A5-414A-8EBC-A4CC7022D95B}" type="pres">
      <dgm:prSet presAssocID="{1B53BA32-D90B-475E-98CF-A729A888B48C}" presName="rootConnector1" presStyleLbl="node1" presStyleIdx="0" presStyleCnt="3"/>
      <dgm:spPr/>
    </dgm:pt>
    <dgm:pt modelId="{86319CF4-B9D4-4147-8D21-3A7089C09755}" type="pres">
      <dgm:prSet presAssocID="{1B53BA32-D90B-475E-98CF-A729A888B48C}" presName="hierChild2" presStyleCnt="0"/>
      <dgm:spPr/>
    </dgm:pt>
    <dgm:pt modelId="{A82B4F51-2FA3-445D-B954-EEF29C237473}" type="pres">
      <dgm:prSet presAssocID="{DC449BDC-3DAE-4E8D-A3D1-8C730594F2C1}" presName="Name37" presStyleLbl="parChTrans1D2" presStyleIdx="0" presStyleCnt="3"/>
      <dgm:spPr/>
    </dgm:pt>
    <dgm:pt modelId="{42A57F73-BDC4-4FDC-A00D-33FC7C58D970}" type="pres">
      <dgm:prSet presAssocID="{09D451DE-6ED2-4778-8763-07C6DAA96D99}" presName="hierRoot2" presStyleCnt="0">
        <dgm:presLayoutVars>
          <dgm:hierBranch val="init"/>
        </dgm:presLayoutVars>
      </dgm:prSet>
      <dgm:spPr/>
    </dgm:pt>
    <dgm:pt modelId="{090A492D-4E28-475E-B483-08B0BD14DA67}" type="pres">
      <dgm:prSet presAssocID="{09D451DE-6ED2-4778-8763-07C6DAA96D99}" presName="rootComposite" presStyleCnt="0"/>
      <dgm:spPr/>
    </dgm:pt>
    <dgm:pt modelId="{EABC35EA-9011-4D43-B385-854E1127F205}" type="pres">
      <dgm:prSet presAssocID="{09D451DE-6ED2-4778-8763-07C6DAA96D99}" presName="rootText" presStyleLbl="node1" presStyleIdx="0" presStyleCnt="3">
        <dgm:presLayoutVars>
          <dgm:chMax/>
          <dgm:chPref val="3"/>
        </dgm:presLayoutVars>
      </dgm:prSet>
      <dgm:spPr/>
    </dgm:pt>
    <dgm:pt modelId="{B2284449-D6AF-4047-88FB-8D5C5AF280E8}" type="pres">
      <dgm:prSet presAssocID="{09D451DE-6ED2-4778-8763-07C6DAA96D99}" presName="titleText2" presStyleLbl="fgAcc1" presStyleIdx="0" presStyleCnt="3">
        <dgm:presLayoutVars>
          <dgm:chMax val="0"/>
          <dgm:chPref val="0"/>
        </dgm:presLayoutVars>
      </dgm:prSet>
      <dgm:spPr/>
    </dgm:pt>
    <dgm:pt modelId="{A9AA0A1B-0099-4DE9-8941-F3F7F7953B46}" type="pres">
      <dgm:prSet presAssocID="{09D451DE-6ED2-4778-8763-07C6DAA96D99}" presName="rootConnector" presStyleLbl="node2" presStyleIdx="0" presStyleCnt="0"/>
      <dgm:spPr/>
    </dgm:pt>
    <dgm:pt modelId="{ADFE77B0-0F5F-4040-9209-9B0C11665044}" type="pres">
      <dgm:prSet presAssocID="{09D451DE-6ED2-4778-8763-07C6DAA96D99}" presName="hierChild4" presStyleCnt="0"/>
      <dgm:spPr/>
    </dgm:pt>
    <dgm:pt modelId="{A35406BB-1DCB-4A7A-B962-4607A47795A8}" type="pres">
      <dgm:prSet presAssocID="{09D451DE-6ED2-4778-8763-07C6DAA96D99}" presName="hierChild5" presStyleCnt="0"/>
      <dgm:spPr/>
    </dgm:pt>
    <dgm:pt modelId="{4396EC17-9F3E-48CA-B073-F783A8201FB3}" type="pres">
      <dgm:prSet presAssocID="{77325F58-4390-427F-94FD-0F75EC07FFBB}" presName="Name37" presStyleLbl="parChTrans1D2" presStyleIdx="1" presStyleCnt="3"/>
      <dgm:spPr/>
    </dgm:pt>
    <dgm:pt modelId="{B0C28845-E830-4550-A981-41A575157652}" type="pres">
      <dgm:prSet presAssocID="{E4FCA9FB-3C1D-4C5F-8A9E-074EF7B7BCAD}" presName="hierRoot2" presStyleCnt="0">
        <dgm:presLayoutVars>
          <dgm:hierBranch val="init"/>
        </dgm:presLayoutVars>
      </dgm:prSet>
      <dgm:spPr/>
    </dgm:pt>
    <dgm:pt modelId="{B45BDC89-3C3B-4486-9E3E-41F8B62C7F04}" type="pres">
      <dgm:prSet presAssocID="{E4FCA9FB-3C1D-4C5F-8A9E-074EF7B7BCAD}" presName="rootComposite" presStyleCnt="0"/>
      <dgm:spPr/>
    </dgm:pt>
    <dgm:pt modelId="{E938CBA3-775A-4BA9-957F-A4FE8C97C5E6}" type="pres">
      <dgm:prSet presAssocID="{E4FCA9FB-3C1D-4C5F-8A9E-074EF7B7BCAD}" presName="rootText" presStyleLbl="node1" presStyleIdx="1" presStyleCnt="3">
        <dgm:presLayoutVars>
          <dgm:chMax/>
          <dgm:chPref val="3"/>
        </dgm:presLayoutVars>
      </dgm:prSet>
      <dgm:spPr/>
    </dgm:pt>
    <dgm:pt modelId="{66DD0BBA-BA8C-47F7-B49B-B1A002EA92CE}" type="pres">
      <dgm:prSet presAssocID="{E4FCA9FB-3C1D-4C5F-8A9E-074EF7B7BCAD}" presName="titleText2" presStyleLbl="fgAcc1" presStyleIdx="1" presStyleCnt="3">
        <dgm:presLayoutVars>
          <dgm:chMax val="0"/>
          <dgm:chPref val="0"/>
        </dgm:presLayoutVars>
      </dgm:prSet>
      <dgm:spPr/>
    </dgm:pt>
    <dgm:pt modelId="{10BB6DE8-F975-4945-94DF-E2D54E51FC48}" type="pres">
      <dgm:prSet presAssocID="{E4FCA9FB-3C1D-4C5F-8A9E-074EF7B7BCAD}" presName="rootConnector" presStyleLbl="node2" presStyleIdx="0" presStyleCnt="0"/>
      <dgm:spPr/>
    </dgm:pt>
    <dgm:pt modelId="{93BEA06D-85AB-4B7B-B472-1805CB242765}" type="pres">
      <dgm:prSet presAssocID="{E4FCA9FB-3C1D-4C5F-8A9E-074EF7B7BCAD}" presName="hierChild4" presStyleCnt="0"/>
      <dgm:spPr/>
    </dgm:pt>
    <dgm:pt modelId="{DA14604C-1DE3-41C1-8D8D-1C9446A93CD8}" type="pres">
      <dgm:prSet presAssocID="{E4FCA9FB-3C1D-4C5F-8A9E-074EF7B7BCAD}" presName="hierChild5" presStyleCnt="0"/>
      <dgm:spPr/>
    </dgm:pt>
    <dgm:pt modelId="{87FC448A-FF79-4E3D-B8C0-89E30EC53793}" type="pres">
      <dgm:prSet presAssocID="{92BF9E6A-3FD4-4B23-A1E8-CE889C9E41D1}" presName="Name37" presStyleLbl="parChTrans1D2" presStyleIdx="2" presStyleCnt="3"/>
      <dgm:spPr/>
    </dgm:pt>
    <dgm:pt modelId="{43E79852-FDD6-43A9-8C12-FA97595C889B}" type="pres">
      <dgm:prSet presAssocID="{6DF21A9D-DB5F-478C-9981-1A71B7B26EAC}" presName="hierRoot2" presStyleCnt="0">
        <dgm:presLayoutVars>
          <dgm:hierBranch val="init"/>
        </dgm:presLayoutVars>
      </dgm:prSet>
      <dgm:spPr/>
    </dgm:pt>
    <dgm:pt modelId="{E7F8C70F-D55E-4F1E-BED3-C7701BFC147B}" type="pres">
      <dgm:prSet presAssocID="{6DF21A9D-DB5F-478C-9981-1A71B7B26EAC}" presName="rootComposite" presStyleCnt="0"/>
      <dgm:spPr/>
    </dgm:pt>
    <dgm:pt modelId="{19F1310F-56FD-4B48-BE81-5A8C3639EDDB}" type="pres">
      <dgm:prSet presAssocID="{6DF21A9D-DB5F-478C-9981-1A71B7B26EAC}" presName="rootText" presStyleLbl="node1" presStyleIdx="2" presStyleCnt="3">
        <dgm:presLayoutVars>
          <dgm:chMax/>
          <dgm:chPref val="3"/>
        </dgm:presLayoutVars>
      </dgm:prSet>
      <dgm:spPr/>
    </dgm:pt>
    <dgm:pt modelId="{0B443F0F-FA5B-4401-A8E0-AFD07FC77922}" type="pres">
      <dgm:prSet presAssocID="{6DF21A9D-DB5F-478C-9981-1A71B7B26EAC}" presName="titleText2" presStyleLbl="fgAcc1" presStyleIdx="2" presStyleCnt="3">
        <dgm:presLayoutVars>
          <dgm:chMax val="0"/>
          <dgm:chPref val="0"/>
        </dgm:presLayoutVars>
      </dgm:prSet>
      <dgm:spPr/>
    </dgm:pt>
    <dgm:pt modelId="{8B94F60D-FAA6-433F-85CC-73DFC5C07FEF}" type="pres">
      <dgm:prSet presAssocID="{6DF21A9D-DB5F-478C-9981-1A71B7B26EAC}" presName="rootConnector" presStyleLbl="node2" presStyleIdx="0" presStyleCnt="0"/>
      <dgm:spPr/>
    </dgm:pt>
    <dgm:pt modelId="{83D23F71-E82A-45B2-94B9-5CA55419C160}" type="pres">
      <dgm:prSet presAssocID="{6DF21A9D-DB5F-478C-9981-1A71B7B26EAC}" presName="hierChild4" presStyleCnt="0"/>
      <dgm:spPr/>
    </dgm:pt>
    <dgm:pt modelId="{96ABED2F-925F-408C-B98F-2AE5C2871D01}" type="pres">
      <dgm:prSet presAssocID="{6DF21A9D-DB5F-478C-9981-1A71B7B26EAC}" presName="hierChild5" presStyleCnt="0"/>
      <dgm:spPr/>
    </dgm:pt>
    <dgm:pt modelId="{B01731AB-6A69-45A1-8E67-741C7F37B290}" type="pres">
      <dgm:prSet presAssocID="{1B53BA32-D90B-475E-98CF-A729A888B48C}" presName="hierChild3" presStyleCnt="0"/>
      <dgm:spPr/>
    </dgm:pt>
  </dgm:ptLst>
  <dgm:cxnLst>
    <dgm:cxn modelId="{EACB950C-F4F4-4857-9FD6-D0FBAC7BBECA}" type="presOf" srcId="{1B53BA32-D90B-475E-98CF-A729A888B48C}" destId="{0ACE6CDE-E4A5-414A-8EBC-A4CC7022D95B}" srcOrd="1" destOrd="0" presId="urn:microsoft.com/office/officeart/2008/layout/NameandTitleOrganizationalChart"/>
    <dgm:cxn modelId="{C419BC0C-6F74-4D7B-A936-6C050BE44967}" type="presOf" srcId="{F1C1490E-EE2E-43E7-BFA4-EDDC002B25C2}" destId="{38C134E0-6F80-48E1-9430-1591C76F2350}" srcOrd="0" destOrd="0" presId="urn:microsoft.com/office/officeart/2008/layout/NameandTitleOrganizationalChart"/>
    <dgm:cxn modelId="{A4835A16-6E0F-4E89-A4AD-8F8D5C77F934}" type="presOf" srcId="{1B53BA32-D90B-475E-98CF-A729A888B48C}" destId="{2DA1F9E0-852C-4C89-B124-0302B63F9867}" srcOrd="0" destOrd="0" presId="urn:microsoft.com/office/officeart/2008/layout/NameandTitleOrganizationalChart"/>
    <dgm:cxn modelId="{9555341C-86F5-431C-A436-462385CA1C90}" srcId="{F1C1490E-EE2E-43E7-BFA4-EDDC002B25C2}" destId="{1B53BA32-D90B-475E-98CF-A729A888B48C}" srcOrd="0" destOrd="0" parTransId="{B3DA896F-8027-4B07-A03D-6AF1BC093F54}" sibTransId="{3E4FD3BD-C1FB-46B4-9B00-A79FDAAEE626}"/>
    <dgm:cxn modelId="{8E65CF23-2BA3-4D24-9B42-195EF9A1A164}" type="presOf" srcId="{77325F58-4390-427F-94FD-0F75EC07FFBB}" destId="{4396EC17-9F3E-48CA-B073-F783A8201FB3}" srcOrd="0" destOrd="0" presId="urn:microsoft.com/office/officeart/2008/layout/NameandTitleOrganizationalChart"/>
    <dgm:cxn modelId="{9C061C2B-09ED-4811-9028-F66E7755B8F8}" type="presOf" srcId="{6DF21A9D-DB5F-478C-9981-1A71B7B26EAC}" destId="{8B94F60D-FAA6-433F-85CC-73DFC5C07FEF}" srcOrd="1" destOrd="0" presId="urn:microsoft.com/office/officeart/2008/layout/NameandTitleOrganizationalChart"/>
    <dgm:cxn modelId="{F6DC1B36-B777-4760-99B6-8AA8AF462896}" type="presOf" srcId="{E4FCA9FB-3C1D-4C5F-8A9E-074EF7B7BCAD}" destId="{10BB6DE8-F975-4945-94DF-E2D54E51FC48}" srcOrd="1" destOrd="0" presId="urn:microsoft.com/office/officeart/2008/layout/NameandTitleOrganizationalChart"/>
    <dgm:cxn modelId="{86231046-27DE-4EF9-A9EE-566879093A89}" type="presOf" srcId="{3E4FD3BD-C1FB-46B4-9B00-A79FDAAEE626}" destId="{F0557ACA-5305-4D9E-89F6-70A51964A801}" srcOrd="0" destOrd="0" presId="urn:microsoft.com/office/officeart/2008/layout/NameandTitleOrganizationalChart"/>
    <dgm:cxn modelId="{1BFCBC6C-8E9F-46AD-91B5-F566D215ABD9}" type="presOf" srcId="{92BF9E6A-3FD4-4B23-A1E8-CE889C9E41D1}" destId="{87FC448A-FF79-4E3D-B8C0-89E30EC53793}" srcOrd="0" destOrd="0" presId="urn:microsoft.com/office/officeart/2008/layout/NameandTitleOrganizationalChart"/>
    <dgm:cxn modelId="{1618657F-B65C-463F-9388-09FA03AD4E1C}" srcId="{1B53BA32-D90B-475E-98CF-A729A888B48C}" destId="{09D451DE-6ED2-4778-8763-07C6DAA96D99}" srcOrd="0" destOrd="0" parTransId="{DC449BDC-3DAE-4E8D-A3D1-8C730594F2C1}" sibTransId="{C9753E15-3F5F-410E-89AF-BBC654A80827}"/>
    <dgm:cxn modelId="{B5E8928B-1AE2-4C8E-9EFA-40B5CD6555AC}" srcId="{1B53BA32-D90B-475E-98CF-A729A888B48C}" destId="{6DF21A9D-DB5F-478C-9981-1A71B7B26EAC}" srcOrd="2" destOrd="0" parTransId="{92BF9E6A-3FD4-4B23-A1E8-CE889C9E41D1}" sibTransId="{D2D60C67-3277-4C8D-8A85-5C6C71E68984}"/>
    <dgm:cxn modelId="{FC993C98-D801-40A9-B0E5-BD4886E3DB2A}" type="presOf" srcId="{D2D60C67-3277-4C8D-8A85-5C6C71E68984}" destId="{0B443F0F-FA5B-4401-A8E0-AFD07FC77922}" srcOrd="0" destOrd="0" presId="urn:microsoft.com/office/officeart/2008/layout/NameandTitleOrganizationalChart"/>
    <dgm:cxn modelId="{0E0CC6CA-EE49-43A6-9BAA-EC60E14A281E}" type="presOf" srcId="{6DF21A9D-DB5F-478C-9981-1A71B7B26EAC}" destId="{19F1310F-56FD-4B48-BE81-5A8C3639EDDB}" srcOrd="0" destOrd="0" presId="urn:microsoft.com/office/officeart/2008/layout/NameandTitleOrganizationalChart"/>
    <dgm:cxn modelId="{CCEBAECC-AA5E-4A68-9138-833B643B7EAA}" type="presOf" srcId="{DC449BDC-3DAE-4E8D-A3D1-8C730594F2C1}" destId="{A82B4F51-2FA3-445D-B954-EEF29C237473}" srcOrd="0" destOrd="0" presId="urn:microsoft.com/office/officeart/2008/layout/NameandTitleOrganizationalChart"/>
    <dgm:cxn modelId="{9951D2D7-F357-444C-9600-DF48CF6C6167}" type="presOf" srcId="{C9753E15-3F5F-410E-89AF-BBC654A80827}" destId="{B2284449-D6AF-4047-88FB-8D5C5AF280E8}" srcOrd="0" destOrd="0" presId="urn:microsoft.com/office/officeart/2008/layout/NameandTitleOrganizationalChart"/>
    <dgm:cxn modelId="{8F60F5DA-FEB4-4E9D-96CF-C3AFEA28CC5B}" type="presOf" srcId="{09D451DE-6ED2-4778-8763-07C6DAA96D99}" destId="{A9AA0A1B-0099-4DE9-8941-F3F7F7953B46}" srcOrd="1" destOrd="0" presId="urn:microsoft.com/office/officeart/2008/layout/NameandTitleOrganizationalChart"/>
    <dgm:cxn modelId="{E1C47DE1-2EE0-40AC-AE48-5CFAB1CC1C20}" type="presOf" srcId="{EA22951B-205F-4396-9EF3-B4B593F3B84E}" destId="{66DD0BBA-BA8C-47F7-B49B-B1A002EA92CE}" srcOrd="0" destOrd="0" presId="urn:microsoft.com/office/officeart/2008/layout/NameandTitleOrganizationalChart"/>
    <dgm:cxn modelId="{AA8D90E5-8039-4830-8B85-E5A0B229A6AB}" type="presOf" srcId="{E4FCA9FB-3C1D-4C5F-8A9E-074EF7B7BCAD}" destId="{E938CBA3-775A-4BA9-957F-A4FE8C97C5E6}" srcOrd="0" destOrd="0" presId="urn:microsoft.com/office/officeart/2008/layout/NameandTitleOrganizationalChart"/>
    <dgm:cxn modelId="{22FF9DE7-DAAE-4823-BE77-8AAF088A157E}" type="presOf" srcId="{09D451DE-6ED2-4778-8763-07C6DAA96D99}" destId="{EABC35EA-9011-4D43-B385-854E1127F205}" srcOrd="0" destOrd="0" presId="urn:microsoft.com/office/officeart/2008/layout/NameandTitleOrganizationalChart"/>
    <dgm:cxn modelId="{B76BF0ED-710E-45FD-B4BA-CBB20E528FEE}" srcId="{1B53BA32-D90B-475E-98CF-A729A888B48C}" destId="{E4FCA9FB-3C1D-4C5F-8A9E-074EF7B7BCAD}" srcOrd="1" destOrd="0" parTransId="{77325F58-4390-427F-94FD-0F75EC07FFBB}" sibTransId="{EA22951B-205F-4396-9EF3-B4B593F3B84E}"/>
    <dgm:cxn modelId="{E30385D5-6910-43FF-9097-CC07E1475351}" type="presParOf" srcId="{38C134E0-6F80-48E1-9430-1591C76F2350}" destId="{C2F7536B-B389-4F38-81AD-CA3275FDF250}" srcOrd="0" destOrd="0" presId="urn:microsoft.com/office/officeart/2008/layout/NameandTitleOrganizationalChart"/>
    <dgm:cxn modelId="{CB50A73B-D2D2-4A5C-989F-D1E663A15BF5}" type="presParOf" srcId="{C2F7536B-B389-4F38-81AD-CA3275FDF250}" destId="{E2188DF6-D649-43C8-AD1F-0A5DB73C1EF3}" srcOrd="0" destOrd="0" presId="urn:microsoft.com/office/officeart/2008/layout/NameandTitleOrganizationalChart"/>
    <dgm:cxn modelId="{AEDA7897-8A7C-4451-8282-7C58475A2001}" type="presParOf" srcId="{E2188DF6-D649-43C8-AD1F-0A5DB73C1EF3}" destId="{2DA1F9E0-852C-4C89-B124-0302B63F9867}" srcOrd="0" destOrd="0" presId="urn:microsoft.com/office/officeart/2008/layout/NameandTitleOrganizationalChart"/>
    <dgm:cxn modelId="{E2C8523F-6FEA-41FF-8BCB-D9EBCC1CEFF0}" type="presParOf" srcId="{E2188DF6-D649-43C8-AD1F-0A5DB73C1EF3}" destId="{F0557ACA-5305-4D9E-89F6-70A51964A801}" srcOrd="1" destOrd="0" presId="urn:microsoft.com/office/officeart/2008/layout/NameandTitleOrganizationalChart"/>
    <dgm:cxn modelId="{BE460BF3-0912-4D08-8718-E5DF61CFEE0F}" type="presParOf" srcId="{E2188DF6-D649-43C8-AD1F-0A5DB73C1EF3}" destId="{0ACE6CDE-E4A5-414A-8EBC-A4CC7022D95B}" srcOrd="2" destOrd="0" presId="urn:microsoft.com/office/officeart/2008/layout/NameandTitleOrganizationalChart"/>
    <dgm:cxn modelId="{3046A76A-1896-4709-9855-0A9725317FEC}" type="presParOf" srcId="{C2F7536B-B389-4F38-81AD-CA3275FDF250}" destId="{86319CF4-B9D4-4147-8D21-3A7089C09755}" srcOrd="1" destOrd="0" presId="urn:microsoft.com/office/officeart/2008/layout/NameandTitleOrganizationalChart"/>
    <dgm:cxn modelId="{03656753-2C4F-4EDF-AA1A-8B028CDC1381}" type="presParOf" srcId="{86319CF4-B9D4-4147-8D21-3A7089C09755}" destId="{A82B4F51-2FA3-445D-B954-EEF29C237473}" srcOrd="0" destOrd="0" presId="urn:microsoft.com/office/officeart/2008/layout/NameandTitleOrganizationalChart"/>
    <dgm:cxn modelId="{0F977FF2-7E84-4A18-9668-F0D9024D013F}" type="presParOf" srcId="{86319CF4-B9D4-4147-8D21-3A7089C09755}" destId="{42A57F73-BDC4-4FDC-A00D-33FC7C58D970}" srcOrd="1" destOrd="0" presId="urn:microsoft.com/office/officeart/2008/layout/NameandTitleOrganizationalChart"/>
    <dgm:cxn modelId="{BBBECACC-A113-45BD-941D-673BC2F7B69A}" type="presParOf" srcId="{42A57F73-BDC4-4FDC-A00D-33FC7C58D970}" destId="{090A492D-4E28-475E-B483-08B0BD14DA67}" srcOrd="0" destOrd="0" presId="urn:microsoft.com/office/officeart/2008/layout/NameandTitleOrganizationalChart"/>
    <dgm:cxn modelId="{8BC3F8BF-1127-4A92-90DF-7E3E3E5D96CC}" type="presParOf" srcId="{090A492D-4E28-475E-B483-08B0BD14DA67}" destId="{EABC35EA-9011-4D43-B385-854E1127F205}" srcOrd="0" destOrd="0" presId="urn:microsoft.com/office/officeart/2008/layout/NameandTitleOrganizationalChart"/>
    <dgm:cxn modelId="{28920695-3AEF-4D7A-865D-3555B05CE60C}" type="presParOf" srcId="{090A492D-4E28-475E-B483-08B0BD14DA67}" destId="{B2284449-D6AF-4047-88FB-8D5C5AF280E8}" srcOrd="1" destOrd="0" presId="urn:microsoft.com/office/officeart/2008/layout/NameandTitleOrganizationalChart"/>
    <dgm:cxn modelId="{9B12F7FE-7FBD-4FAC-B0E2-2787A9880ABB}" type="presParOf" srcId="{090A492D-4E28-475E-B483-08B0BD14DA67}" destId="{A9AA0A1B-0099-4DE9-8941-F3F7F7953B46}" srcOrd="2" destOrd="0" presId="urn:microsoft.com/office/officeart/2008/layout/NameandTitleOrganizationalChart"/>
    <dgm:cxn modelId="{627603F4-E80F-479E-B4A1-F23700A19815}" type="presParOf" srcId="{42A57F73-BDC4-4FDC-A00D-33FC7C58D970}" destId="{ADFE77B0-0F5F-4040-9209-9B0C11665044}" srcOrd="1" destOrd="0" presId="urn:microsoft.com/office/officeart/2008/layout/NameandTitleOrganizationalChart"/>
    <dgm:cxn modelId="{E94EAE61-A4E1-43E3-9324-D9461FD6AE03}" type="presParOf" srcId="{42A57F73-BDC4-4FDC-A00D-33FC7C58D970}" destId="{A35406BB-1DCB-4A7A-B962-4607A47795A8}" srcOrd="2" destOrd="0" presId="urn:microsoft.com/office/officeart/2008/layout/NameandTitleOrganizationalChart"/>
    <dgm:cxn modelId="{7A6D39EB-609C-4560-B554-6D4106573F6D}" type="presParOf" srcId="{86319CF4-B9D4-4147-8D21-3A7089C09755}" destId="{4396EC17-9F3E-48CA-B073-F783A8201FB3}" srcOrd="2" destOrd="0" presId="urn:microsoft.com/office/officeart/2008/layout/NameandTitleOrganizationalChart"/>
    <dgm:cxn modelId="{E8A28F95-FFC7-4019-BB1F-9CA8763A39C1}" type="presParOf" srcId="{86319CF4-B9D4-4147-8D21-3A7089C09755}" destId="{B0C28845-E830-4550-A981-41A575157652}" srcOrd="3" destOrd="0" presId="urn:microsoft.com/office/officeart/2008/layout/NameandTitleOrganizationalChart"/>
    <dgm:cxn modelId="{DECB04A9-F1D3-4DEB-A8B8-1A9CB7F08B7F}" type="presParOf" srcId="{B0C28845-E830-4550-A981-41A575157652}" destId="{B45BDC89-3C3B-4486-9E3E-41F8B62C7F04}" srcOrd="0" destOrd="0" presId="urn:microsoft.com/office/officeart/2008/layout/NameandTitleOrganizationalChart"/>
    <dgm:cxn modelId="{3F2A570E-A2A0-414F-B629-509573C49382}" type="presParOf" srcId="{B45BDC89-3C3B-4486-9E3E-41F8B62C7F04}" destId="{E938CBA3-775A-4BA9-957F-A4FE8C97C5E6}" srcOrd="0" destOrd="0" presId="urn:microsoft.com/office/officeart/2008/layout/NameandTitleOrganizationalChart"/>
    <dgm:cxn modelId="{652C28E5-1FFF-426A-908E-9C73AAB3E5BD}" type="presParOf" srcId="{B45BDC89-3C3B-4486-9E3E-41F8B62C7F04}" destId="{66DD0BBA-BA8C-47F7-B49B-B1A002EA92CE}" srcOrd="1" destOrd="0" presId="urn:microsoft.com/office/officeart/2008/layout/NameandTitleOrganizationalChart"/>
    <dgm:cxn modelId="{2A67AD1B-59CC-41CA-96E9-6551AC41A52B}" type="presParOf" srcId="{B45BDC89-3C3B-4486-9E3E-41F8B62C7F04}" destId="{10BB6DE8-F975-4945-94DF-E2D54E51FC48}" srcOrd="2" destOrd="0" presId="urn:microsoft.com/office/officeart/2008/layout/NameandTitleOrganizationalChart"/>
    <dgm:cxn modelId="{95B08DDF-788E-431C-8AE2-98910771B14B}" type="presParOf" srcId="{B0C28845-E830-4550-A981-41A575157652}" destId="{93BEA06D-85AB-4B7B-B472-1805CB242765}" srcOrd="1" destOrd="0" presId="urn:microsoft.com/office/officeart/2008/layout/NameandTitleOrganizationalChart"/>
    <dgm:cxn modelId="{14C57D12-58D6-42B7-931A-7EC28FE3BBE0}" type="presParOf" srcId="{B0C28845-E830-4550-A981-41A575157652}" destId="{DA14604C-1DE3-41C1-8D8D-1C9446A93CD8}" srcOrd="2" destOrd="0" presId="urn:microsoft.com/office/officeart/2008/layout/NameandTitleOrganizationalChart"/>
    <dgm:cxn modelId="{85EBA9D2-EF8E-4E8F-BF0F-DB10D869FAC7}" type="presParOf" srcId="{86319CF4-B9D4-4147-8D21-3A7089C09755}" destId="{87FC448A-FF79-4E3D-B8C0-89E30EC53793}" srcOrd="4" destOrd="0" presId="urn:microsoft.com/office/officeart/2008/layout/NameandTitleOrganizationalChart"/>
    <dgm:cxn modelId="{7B787E1C-6DE9-403C-8B1E-E303E264DBFD}" type="presParOf" srcId="{86319CF4-B9D4-4147-8D21-3A7089C09755}" destId="{43E79852-FDD6-43A9-8C12-FA97595C889B}" srcOrd="5" destOrd="0" presId="urn:microsoft.com/office/officeart/2008/layout/NameandTitleOrganizationalChart"/>
    <dgm:cxn modelId="{B68276FE-D03B-42E5-BB88-2D2C9C957015}" type="presParOf" srcId="{43E79852-FDD6-43A9-8C12-FA97595C889B}" destId="{E7F8C70F-D55E-4F1E-BED3-C7701BFC147B}" srcOrd="0" destOrd="0" presId="urn:microsoft.com/office/officeart/2008/layout/NameandTitleOrganizationalChart"/>
    <dgm:cxn modelId="{CDDA2D8F-D969-4CDE-B7FF-92C7E7BA2408}" type="presParOf" srcId="{E7F8C70F-D55E-4F1E-BED3-C7701BFC147B}" destId="{19F1310F-56FD-4B48-BE81-5A8C3639EDDB}" srcOrd="0" destOrd="0" presId="urn:microsoft.com/office/officeart/2008/layout/NameandTitleOrganizationalChart"/>
    <dgm:cxn modelId="{42DD9249-3F6A-44A5-B06E-EC5653BAE610}" type="presParOf" srcId="{E7F8C70F-D55E-4F1E-BED3-C7701BFC147B}" destId="{0B443F0F-FA5B-4401-A8E0-AFD07FC77922}" srcOrd="1" destOrd="0" presId="urn:microsoft.com/office/officeart/2008/layout/NameandTitleOrganizationalChart"/>
    <dgm:cxn modelId="{6AB765A2-B237-4D1E-996A-85FE101F11DD}" type="presParOf" srcId="{E7F8C70F-D55E-4F1E-BED3-C7701BFC147B}" destId="{8B94F60D-FAA6-433F-85CC-73DFC5C07FEF}" srcOrd="2" destOrd="0" presId="urn:microsoft.com/office/officeart/2008/layout/NameandTitleOrganizationalChart"/>
    <dgm:cxn modelId="{B69004B4-120F-4AF6-B2D4-F3549FFEAE85}" type="presParOf" srcId="{43E79852-FDD6-43A9-8C12-FA97595C889B}" destId="{83D23F71-E82A-45B2-94B9-5CA55419C160}" srcOrd="1" destOrd="0" presId="urn:microsoft.com/office/officeart/2008/layout/NameandTitleOrganizationalChart"/>
    <dgm:cxn modelId="{231A66F7-0A2E-4EC4-AF62-639C00D806D7}" type="presParOf" srcId="{43E79852-FDD6-43A9-8C12-FA97595C889B}" destId="{96ABED2F-925F-408C-B98F-2AE5C2871D01}" srcOrd="2" destOrd="0" presId="urn:microsoft.com/office/officeart/2008/layout/NameandTitleOrganizationalChart"/>
    <dgm:cxn modelId="{CF62FC0E-CC3E-49CA-A84C-4DB020C822CB}" type="presParOf" srcId="{C2F7536B-B389-4F38-81AD-CA3275FDF250}" destId="{B01731AB-6A69-45A1-8E67-741C7F37B29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C1490E-EE2E-43E7-BFA4-EDDC002B25C2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cs-CZ"/>
        </a:p>
      </dgm:t>
    </dgm:pt>
    <dgm:pt modelId="{1B53BA32-D90B-475E-98CF-A729A888B48C}">
      <dgm:prSet phldrT="[Text]"/>
      <dgm:spPr/>
      <dgm:t>
        <a:bodyPr/>
        <a:lstStyle/>
        <a:p>
          <a:r>
            <a:rPr lang="en-US" dirty="0"/>
            <a:t>Cluster</a:t>
          </a:r>
          <a:endParaRPr lang="cs-CZ" dirty="0"/>
        </a:p>
      </dgm:t>
    </dgm:pt>
    <dgm:pt modelId="{B3DA896F-8027-4B07-A03D-6AF1BC093F54}" type="parTrans" cxnId="{9555341C-86F5-431C-A436-462385CA1C90}">
      <dgm:prSet/>
      <dgm:spPr/>
      <dgm:t>
        <a:bodyPr/>
        <a:lstStyle/>
        <a:p>
          <a:endParaRPr lang="cs-CZ"/>
        </a:p>
      </dgm:t>
    </dgm:pt>
    <dgm:pt modelId="{3E4FD3BD-C1FB-46B4-9B00-A79FDAAEE626}" type="sibTrans" cxnId="{9555341C-86F5-431C-A436-462385CA1C90}">
      <dgm:prSet/>
      <dgm:spPr/>
      <dgm:t>
        <a:bodyPr/>
        <a:lstStyle/>
        <a:p>
          <a:r>
            <a:rPr lang="en-US" dirty="0"/>
            <a:t>Endpoint</a:t>
          </a:r>
          <a:endParaRPr lang="cs-CZ" dirty="0"/>
        </a:p>
      </dgm:t>
    </dgm:pt>
    <dgm:pt modelId="{09D451DE-6ED2-4778-8763-07C6DAA96D99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DC449BDC-3DAE-4E8D-A3D1-8C730594F2C1}" type="parTrans" cxnId="{1618657F-B65C-463F-9388-09FA03AD4E1C}">
      <dgm:prSet/>
      <dgm:spPr/>
      <dgm:t>
        <a:bodyPr/>
        <a:lstStyle/>
        <a:p>
          <a:endParaRPr lang="cs-CZ"/>
        </a:p>
      </dgm:t>
    </dgm:pt>
    <dgm:pt modelId="{C9753E15-3F5F-410E-89AF-BBC654A80827}" type="sibTrans" cxnId="{1618657F-B65C-463F-9388-09FA03AD4E1C}">
      <dgm:prSet/>
      <dgm:spPr/>
      <dgm:t>
        <a:bodyPr/>
        <a:lstStyle/>
        <a:p>
          <a:r>
            <a:rPr lang="en-US" dirty="0"/>
            <a:t>Loader</a:t>
          </a:r>
          <a:endParaRPr lang="cs-CZ" dirty="0"/>
        </a:p>
      </dgm:t>
    </dgm:pt>
    <dgm:pt modelId="{E4FCA9FB-3C1D-4C5F-8A9E-074EF7B7BCAD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77325F58-4390-427F-94FD-0F75EC07FFBB}" type="parTrans" cxnId="{B76BF0ED-710E-45FD-B4BA-CBB20E528FEE}">
      <dgm:prSet/>
      <dgm:spPr/>
      <dgm:t>
        <a:bodyPr/>
        <a:lstStyle/>
        <a:p>
          <a:endParaRPr lang="cs-CZ"/>
        </a:p>
      </dgm:t>
    </dgm:pt>
    <dgm:pt modelId="{EA22951B-205F-4396-9EF3-B4B593F3B84E}" type="sibTrans" cxnId="{B76BF0ED-710E-45FD-B4BA-CBB20E528FEE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6DF21A9D-DB5F-478C-9981-1A71B7B26EAC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92BF9E6A-3FD4-4B23-A1E8-CE889C9E41D1}" type="parTrans" cxnId="{B5E8928B-1AE2-4C8E-9EFA-40B5CD6555AC}">
      <dgm:prSet/>
      <dgm:spPr/>
      <dgm:t>
        <a:bodyPr/>
        <a:lstStyle/>
        <a:p>
          <a:endParaRPr lang="cs-CZ"/>
        </a:p>
      </dgm:t>
    </dgm:pt>
    <dgm:pt modelId="{D2D60C67-3277-4C8D-8A85-5C6C71E68984}" type="sibTrans" cxnId="{B5E8928B-1AE2-4C8E-9EFA-40B5CD6555AC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38C134E0-6F80-48E1-9430-1591C76F2350}" type="pres">
      <dgm:prSet presAssocID="{F1C1490E-EE2E-43E7-BFA4-EDDC002B25C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F7536B-B389-4F38-81AD-CA3275FDF250}" type="pres">
      <dgm:prSet presAssocID="{1B53BA32-D90B-475E-98CF-A729A888B48C}" presName="hierRoot1" presStyleCnt="0">
        <dgm:presLayoutVars>
          <dgm:hierBranch val="init"/>
        </dgm:presLayoutVars>
      </dgm:prSet>
      <dgm:spPr/>
    </dgm:pt>
    <dgm:pt modelId="{E2188DF6-D649-43C8-AD1F-0A5DB73C1EF3}" type="pres">
      <dgm:prSet presAssocID="{1B53BA32-D90B-475E-98CF-A729A888B48C}" presName="rootComposite1" presStyleCnt="0"/>
      <dgm:spPr/>
    </dgm:pt>
    <dgm:pt modelId="{2DA1F9E0-852C-4C89-B124-0302B63F9867}" type="pres">
      <dgm:prSet presAssocID="{1B53BA32-D90B-475E-98CF-A729A888B48C}" presName="rootText1" presStyleLbl="node0" presStyleIdx="0" presStyleCnt="1" custScaleX="82645" custScaleY="82645">
        <dgm:presLayoutVars>
          <dgm:chMax/>
          <dgm:chPref val="3"/>
        </dgm:presLayoutVars>
      </dgm:prSet>
      <dgm:spPr/>
    </dgm:pt>
    <dgm:pt modelId="{F0557ACA-5305-4D9E-89F6-70A51964A801}" type="pres">
      <dgm:prSet presAssocID="{1B53BA32-D90B-475E-98CF-A729A888B48C}" presName="titleText1" presStyleLbl="fgAcc0" presStyleIdx="0" presStyleCnt="1">
        <dgm:presLayoutVars>
          <dgm:chMax val="0"/>
          <dgm:chPref val="0"/>
        </dgm:presLayoutVars>
      </dgm:prSet>
      <dgm:spPr/>
    </dgm:pt>
    <dgm:pt modelId="{0ACE6CDE-E4A5-414A-8EBC-A4CC7022D95B}" type="pres">
      <dgm:prSet presAssocID="{1B53BA32-D90B-475E-98CF-A729A888B48C}" presName="rootConnector1" presStyleLbl="node1" presStyleIdx="0" presStyleCnt="3"/>
      <dgm:spPr/>
    </dgm:pt>
    <dgm:pt modelId="{86319CF4-B9D4-4147-8D21-3A7089C09755}" type="pres">
      <dgm:prSet presAssocID="{1B53BA32-D90B-475E-98CF-A729A888B48C}" presName="hierChild2" presStyleCnt="0"/>
      <dgm:spPr/>
    </dgm:pt>
    <dgm:pt modelId="{A82B4F51-2FA3-445D-B954-EEF29C237473}" type="pres">
      <dgm:prSet presAssocID="{DC449BDC-3DAE-4E8D-A3D1-8C730594F2C1}" presName="Name37" presStyleLbl="parChTrans1D2" presStyleIdx="0" presStyleCnt="3"/>
      <dgm:spPr/>
    </dgm:pt>
    <dgm:pt modelId="{42A57F73-BDC4-4FDC-A00D-33FC7C58D970}" type="pres">
      <dgm:prSet presAssocID="{09D451DE-6ED2-4778-8763-07C6DAA96D99}" presName="hierRoot2" presStyleCnt="0">
        <dgm:presLayoutVars>
          <dgm:hierBranch val="init"/>
        </dgm:presLayoutVars>
      </dgm:prSet>
      <dgm:spPr/>
    </dgm:pt>
    <dgm:pt modelId="{090A492D-4E28-475E-B483-08B0BD14DA67}" type="pres">
      <dgm:prSet presAssocID="{09D451DE-6ED2-4778-8763-07C6DAA96D99}" presName="rootComposite" presStyleCnt="0"/>
      <dgm:spPr/>
    </dgm:pt>
    <dgm:pt modelId="{EABC35EA-9011-4D43-B385-854E1127F205}" type="pres">
      <dgm:prSet presAssocID="{09D451DE-6ED2-4778-8763-07C6DAA96D99}" presName="rootText" presStyleLbl="node1" presStyleIdx="0" presStyleCnt="3">
        <dgm:presLayoutVars>
          <dgm:chMax/>
          <dgm:chPref val="3"/>
        </dgm:presLayoutVars>
      </dgm:prSet>
      <dgm:spPr/>
    </dgm:pt>
    <dgm:pt modelId="{B2284449-D6AF-4047-88FB-8D5C5AF280E8}" type="pres">
      <dgm:prSet presAssocID="{09D451DE-6ED2-4778-8763-07C6DAA96D99}" presName="titleText2" presStyleLbl="fgAcc1" presStyleIdx="0" presStyleCnt="3">
        <dgm:presLayoutVars>
          <dgm:chMax val="0"/>
          <dgm:chPref val="0"/>
        </dgm:presLayoutVars>
      </dgm:prSet>
      <dgm:spPr/>
    </dgm:pt>
    <dgm:pt modelId="{A9AA0A1B-0099-4DE9-8941-F3F7F7953B46}" type="pres">
      <dgm:prSet presAssocID="{09D451DE-6ED2-4778-8763-07C6DAA96D99}" presName="rootConnector" presStyleLbl="node2" presStyleIdx="0" presStyleCnt="0"/>
      <dgm:spPr/>
    </dgm:pt>
    <dgm:pt modelId="{ADFE77B0-0F5F-4040-9209-9B0C11665044}" type="pres">
      <dgm:prSet presAssocID="{09D451DE-6ED2-4778-8763-07C6DAA96D99}" presName="hierChild4" presStyleCnt="0"/>
      <dgm:spPr/>
    </dgm:pt>
    <dgm:pt modelId="{A35406BB-1DCB-4A7A-B962-4607A47795A8}" type="pres">
      <dgm:prSet presAssocID="{09D451DE-6ED2-4778-8763-07C6DAA96D99}" presName="hierChild5" presStyleCnt="0"/>
      <dgm:spPr/>
    </dgm:pt>
    <dgm:pt modelId="{4396EC17-9F3E-48CA-B073-F783A8201FB3}" type="pres">
      <dgm:prSet presAssocID="{77325F58-4390-427F-94FD-0F75EC07FFBB}" presName="Name37" presStyleLbl="parChTrans1D2" presStyleIdx="1" presStyleCnt="3"/>
      <dgm:spPr/>
    </dgm:pt>
    <dgm:pt modelId="{B0C28845-E830-4550-A981-41A575157652}" type="pres">
      <dgm:prSet presAssocID="{E4FCA9FB-3C1D-4C5F-8A9E-074EF7B7BCAD}" presName="hierRoot2" presStyleCnt="0">
        <dgm:presLayoutVars>
          <dgm:hierBranch val="init"/>
        </dgm:presLayoutVars>
      </dgm:prSet>
      <dgm:spPr/>
    </dgm:pt>
    <dgm:pt modelId="{B45BDC89-3C3B-4486-9E3E-41F8B62C7F04}" type="pres">
      <dgm:prSet presAssocID="{E4FCA9FB-3C1D-4C5F-8A9E-074EF7B7BCAD}" presName="rootComposite" presStyleCnt="0"/>
      <dgm:spPr/>
    </dgm:pt>
    <dgm:pt modelId="{E938CBA3-775A-4BA9-957F-A4FE8C97C5E6}" type="pres">
      <dgm:prSet presAssocID="{E4FCA9FB-3C1D-4C5F-8A9E-074EF7B7BCAD}" presName="rootText" presStyleLbl="node1" presStyleIdx="1" presStyleCnt="3">
        <dgm:presLayoutVars>
          <dgm:chMax/>
          <dgm:chPref val="3"/>
        </dgm:presLayoutVars>
      </dgm:prSet>
      <dgm:spPr/>
    </dgm:pt>
    <dgm:pt modelId="{66DD0BBA-BA8C-47F7-B49B-B1A002EA92CE}" type="pres">
      <dgm:prSet presAssocID="{E4FCA9FB-3C1D-4C5F-8A9E-074EF7B7BCAD}" presName="titleText2" presStyleLbl="fgAcc1" presStyleIdx="1" presStyleCnt="3">
        <dgm:presLayoutVars>
          <dgm:chMax val="0"/>
          <dgm:chPref val="0"/>
        </dgm:presLayoutVars>
      </dgm:prSet>
      <dgm:spPr/>
    </dgm:pt>
    <dgm:pt modelId="{10BB6DE8-F975-4945-94DF-E2D54E51FC48}" type="pres">
      <dgm:prSet presAssocID="{E4FCA9FB-3C1D-4C5F-8A9E-074EF7B7BCAD}" presName="rootConnector" presStyleLbl="node2" presStyleIdx="0" presStyleCnt="0"/>
      <dgm:spPr/>
    </dgm:pt>
    <dgm:pt modelId="{93BEA06D-85AB-4B7B-B472-1805CB242765}" type="pres">
      <dgm:prSet presAssocID="{E4FCA9FB-3C1D-4C5F-8A9E-074EF7B7BCAD}" presName="hierChild4" presStyleCnt="0"/>
      <dgm:spPr/>
    </dgm:pt>
    <dgm:pt modelId="{DA14604C-1DE3-41C1-8D8D-1C9446A93CD8}" type="pres">
      <dgm:prSet presAssocID="{E4FCA9FB-3C1D-4C5F-8A9E-074EF7B7BCAD}" presName="hierChild5" presStyleCnt="0"/>
      <dgm:spPr/>
    </dgm:pt>
    <dgm:pt modelId="{87FC448A-FF79-4E3D-B8C0-89E30EC53793}" type="pres">
      <dgm:prSet presAssocID="{92BF9E6A-3FD4-4B23-A1E8-CE889C9E41D1}" presName="Name37" presStyleLbl="parChTrans1D2" presStyleIdx="2" presStyleCnt="3"/>
      <dgm:spPr/>
    </dgm:pt>
    <dgm:pt modelId="{43E79852-FDD6-43A9-8C12-FA97595C889B}" type="pres">
      <dgm:prSet presAssocID="{6DF21A9D-DB5F-478C-9981-1A71B7B26EAC}" presName="hierRoot2" presStyleCnt="0">
        <dgm:presLayoutVars>
          <dgm:hierBranch val="init"/>
        </dgm:presLayoutVars>
      </dgm:prSet>
      <dgm:spPr/>
    </dgm:pt>
    <dgm:pt modelId="{E7F8C70F-D55E-4F1E-BED3-C7701BFC147B}" type="pres">
      <dgm:prSet presAssocID="{6DF21A9D-DB5F-478C-9981-1A71B7B26EAC}" presName="rootComposite" presStyleCnt="0"/>
      <dgm:spPr/>
    </dgm:pt>
    <dgm:pt modelId="{19F1310F-56FD-4B48-BE81-5A8C3639EDDB}" type="pres">
      <dgm:prSet presAssocID="{6DF21A9D-DB5F-478C-9981-1A71B7B26EAC}" presName="rootText" presStyleLbl="node1" presStyleIdx="2" presStyleCnt="3">
        <dgm:presLayoutVars>
          <dgm:chMax/>
          <dgm:chPref val="3"/>
        </dgm:presLayoutVars>
      </dgm:prSet>
      <dgm:spPr/>
    </dgm:pt>
    <dgm:pt modelId="{0B443F0F-FA5B-4401-A8E0-AFD07FC77922}" type="pres">
      <dgm:prSet presAssocID="{6DF21A9D-DB5F-478C-9981-1A71B7B26EAC}" presName="titleText2" presStyleLbl="fgAcc1" presStyleIdx="2" presStyleCnt="3">
        <dgm:presLayoutVars>
          <dgm:chMax val="0"/>
          <dgm:chPref val="0"/>
        </dgm:presLayoutVars>
      </dgm:prSet>
      <dgm:spPr/>
    </dgm:pt>
    <dgm:pt modelId="{8B94F60D-FAA6-433F-85CC-73DFC5C07FEF}" type="pres">
      <dgm:prSet presAssocID="{6DF21A9D-DB5F-478C-9981-1A71B7B26EAC}" presName="rootConnector" presStyleLbl="node2" presStyleIdx="0" presStyleCnt="0"/>
      <dgm:spPr/>
    </dgm:pt>
    <dgm:pt modelId="{83D23F71-E82A-45B2-94B9-5CA55419C160}" type="pres">
      <dgm:prSet presAssocID="{6DF21A9D-DB5F-478C-9981-1A71B7B26EAC}" presName="hierChild4" presStyleCnt="0"/>
      <dgm:spPr/>
    </dgm:pt>
    <dgm:pt modelId="{96ABED2F-925F-408C-B98F-2AE5C2871D01}" type="pres">
      <dgm:prSet presAssocID="{6DF21A9D-DB5F-478C-9981-1A71B7B26EAC}" presName="hierChild5" presStyleCnt="0"/>
      <dgm:spPr/>
    </dgm:pt>
    <dgm:pt modelId="{B01731AB-6A69-45A1-8E67-741C7F37B290}" type="pres">
      <dgm:prSet presAssocID="{1B53BA32-D90B-475E-98CF-A729A888B48C}" presName="hierChild3" presStyleCnt="0"/>
      <dgm:spPr/>
    </dgm:pt>
  </dgm:ptLst>
  <dgm:cxnLst>
    <dgm:cxn modelId="{EACB950C-F4F4-4857-9FD6-D0FBAC7BBECA}" type="presOf" srcId="{1B53BA32-D90B-475E-98CF-A729A888B48C}" destId="{0ACE6CDE-E4A5-414A-8EBC-A4CC7022D95B}" srcOrd="1" destOrd="0" presId="urn:microsoft.com/office/officeart/2008/layout/NameandTitleOrganizationalChart"/>
    <dgm:cxn modelId="{C419BC0C-6F74-4D7B-A936-6C050BE44967}" type="presOf" srcId="{F1C1490E-EE2E-43E7-BFA4-EDDC002B25C2}" destId="{38C134E0-6F80-48E1-9430-1591C76F2350}" srcOrd="0" destOrd="0" presId="urn:microsoft.com/office/officeart/2008/layout/NameandTitleOrganizationalChart"/>
    <dgm:cxn modelId="{A4835A16-6E0F-4E89-A4AD-8F8D5C77F934}" type="presOf" srcId="{1B53BA32-D90B-475E-98CF-A729A888B48C}" destId="{2DA1F9E0-852C-4C89-B124-0302B63F9867}" srcOrd="0" destOrd="0" presId="urn:microsoft.com/office/officeart/2008/layout/NameandTitleOrganizationalChart"/>
    <dgm:cxn modelId="{9555341C-86F5-431C-A436-462385CA1C90}" srcId="{F1C1490E-EE2E-43E7-BFA4-EDDC002B25C2}" destId="{1B53BA32-D90B-475E-98CF-A729A888B48C}" srcOrd="0" destOrd="0" parTransId="{B3DA896F-8027-4B07-A03D-6AF1BC093F54}" sibTransId="{3E4FD3BD-C1FB-46B4-9B00-A79FDAAEE626}"/>
    <dgm:cxn modelId="{8E65CF23-2BA3-4D24-9B42-195EF9A1A164}" type="presOf" srcId="{77325F58-4390-427F-94FD-0F75EC07FFBB}" destId="{4396EC17-9F3E-48CA-B073-F783A8201FB3}" srcOrd="0" destOrd="0" presId="urn:microsoft.com/office/officeart/2008/layout/NameandTitleOrganizationalChart"/>
    <dgm:cxn modelId="{9C061C2B-09ED-4811-9028-F66E7755B8F8}" type="presOf" srcId="{6DF21A9D-DB5F-478C-9981-1A71B7B26EAC}" destId="{8B94F60D-FAA6-433F-85CC-73DFC5C07FEF}" srcOrd="1" destOrd="0" presId="urn:microsoft.com/office/officeart/2008/layout/NameandTitleOrganizationalChart"/>
    <dgm:cxn modelId="{F6DC1B36-B777-4760-99B6-8AA8AF462896}" type="presOf" srcId="{E4FCA9FB-3C1D-4C5F-8A9E-074EF7B7BCAD}" destId="{10BB6DE8-F975-4945-94DF-E2D54E51FC48}" srcOrd="1" destOrd="0" presId="urn:microsoft.com/office/officeart/2008/layout/NameandTitleOrganizationalChart"/>
    <dgm:cxn modelId="{86231046-27DE-4EF9-A9EE-566879093A89}" type="presOf" srcId="{3E4FD3BD-C1FB-46B4-9B00-A79FDAAEE626}" destId="{F0557ACA-5305-4D9E-89F6-70A51964A801}" srcOrd="0" destOrd="0" presId="urn:microsoft.com/office/officeart/2008/layout/NameandTitleOrganizationalChart"/>
    <dgm:cxn modelId="{1BFCBC6C-8E9F-46AD-91B5-F566D215ABD9}" type="presOf" srcId="{92BF9E6A-3FD4-4B23-A1E8-CE889C9E41D1}" destId="{87FC448A-FF79-4E3D-B8C0-89E30EC53793}" srcOrd="0" destOrd="0" presId="urn:microsoft.com/office/officeart/2008/layout/NameandTitleOrganizationalChart"/>
    <dgm:cxn modelId="{1618657F-B65C-463F-9388-09FA03AD4E1C}" srcId="{1B53BA32-D90B-475E-98CF-A729A888B48C}" destId="{09D451DE-6ED2-4778-8763-07C6DAA96D99}" srcOrd="0" destOrd="0" parTransId="{DC449BDC-3DAE-4E8D-A3D1-8C730594F2C1}" sibTransId="{C9753E15-3F5F-410E-89AF-BBC654A80827}"/>
    <dgm:cxn modelId="{B5E8928B-1AE2-4C8E-9EFA-40B5CD6555AC}" srcId="{1B53BA32-D90B-475E-98CF-A729A888B48C}" destId="{6DF21A9D-DB5F-478C-9981-1A71B7B26EAC}" srcOrd="2" destOrd="0" parTransId="{92BF9E6A-3FD4-4B23-A1E8-CE889C9E41D1}" sibTransId="{D2D60C67-3277-4C8D-8A85-5C6C71E68984}"/>
    <dgm:cxn modelId="{FC993C98-D801-40A9-B0E5-BD4886E3DB2A}" type="presOf" srcId="{D2D60C67-3277-4C8D-8A85-5C6C71E68984}" destId="{0B443F0F-FA5B-4401-A8E0-AFD07FC77922}" srcOrd="0" destOrd="0" presId="urn:microsoft.com/office/officeart/2008/layout/NameandTitleOrganizationalChart"/>
    <dgm:cxn modelId="{0E0CC6CA-EE49-43A6-9BAA-EC60E14A281E}" type="presOf" srcId="{6DF21A9D-DB5F-478C-9981-1A71B7B26EAC}" destId="{19F1310F-56FD-4B48-BE81-5A8C3639EDDB}" srcOrd="0" destOrd="0" presId="urn:microsoft.com/office/officeart/2008/layout/NameandTitleOrganizationalChart"/>
    <dgm:cxn modelId="{CCEBAECC-AA5E-4A68-9138-833B643B7EAA}" type="presOf" srcId="{DC449BDC-3DAE-4E8D-A3D1-8C730594F2C1}" destId="{A82B4F51-2FA3-445D-B954-EEF29C237473}" srcOrd="0" destOrd="0" presId="urn:microsoft.com/office/officeart/2008/layout/NameandTitleOrganizationalChart"/>
    <dgm:cxn modelId="{9951D2D7-F357-444C-9600-DF48CF6C6167}" type="presOf" srcId="{C9753E15-3F5F-410E-89AF-BBC654A80827}" destId="{B2284449-D6AF-4047-88FB-8D5C5AF280E8}" srcOrd="0" destOrd="0" presId="urn:microsoft.com/office/officeart/2008/layout/NameandTitleOrganizationalChart"/>
    <dgm:cxn modelId="{8F60F5DA-FEB4-4E9D-96CF-C3AFEA28CC5B}" type="presOf" srcId="{09D451DE-6ED2-4778-8763-07C6DAA96D99}" destId="{A9AA0A1B-0099-4DE9-8941-F3F7F7953B46}" srcOrd="1" destOrd="0" presId="urn:microsoft.com/office/officeart/2008/layout/NameandTitleOrganizationalChart"/>
    <dgm:cxn modelId="{E1C47DE1-2EE0-40AC-AE48-5CFAB1CC1C20}" type="presOf" srcId="{EA22951B-205F-4396-9EF3-B4B593F3B84E}" destId="{66DD0BBA-BA8C-47F7-B49B-B1A002EA92CE}" srcOrd="0" destOrd="0" presId="urn:microsoft.com/office/officeart/2008/layout/NameandTitleOrganizationalChart"/>
    <dgm:cxn modelId="{AA8D90E5-8039-4830-8B85-E5A0B229A6AB}" type="presOf" srcId="{E4FCA9FB-3C1D-4C5F-8A9E-074EF7B7BCAD}" destId="{E938CBA3-775A-4BA9-957F-A4FE8C97C5E6}" srcOrd="0" destOrd="0" presId="urn:microsoft.com/office/officeart/2008/layout/NameandTitleOrganizationalChart"/>
    <dgm:cxn modelId="{22FF9DE7-DAAE-4823-BE77-8AAF088A157E}" type="presOf" srcId="{09D451DE-6ED2-4778-8763-07C6DAA96D99}" destId="{EABC35EA-9011-4D43-B385-854E1127F205}" srcOrd="0" destOrd="0" presId="urn:microsoft.com/office/officeart/2008/layout/NameandTitleOrganizationalChart"/>
    <dgm:cxn modelId="{B76BF0ED-710E-45FD-B4BA-CBB20E528FEE}" srcId="{1B53BA32-D90B-475E-98CF-A729A888B48C}" destId="{E4FCA9FB-3C1D-4C5F-8A9E-074EF7B7BCAD}" srcOrd="1" destOrd="0" parTransId="{77325F58-4390-427F-94FD-0F75EC07FFBB}" sibTransId="{EA22951B-205F-4396-9EF3-B4B593F3B84E}"/>
    <dgm:cxn modelId="{E30385D5-6910-43FF-9097-CC07E1475351}" type="presParOf" srcId="{38C134E0-6F80-48E1-9430-1591C76F2350}" destId="{C2F7536B-B389-4F38-81AD-CA3275FDF250}" srcOrd="0" destOrd="0" presId="urn:microsoft.com/office/officeart/2008/layout/NameandTitleOrganizationalChart"/>
    <dgm:cxn modelId="{CB50A73B-D2D2-4A5C-989F-D1E663A15BF5}" type="presParOf" srcId="{C2F7536B-B389-4F38-81AD-CA3275FDF250}" destId="{E2188DF6-D649-43C8-AD1F-0A5DB73C1EF3}" srcOrd="0" destOrd="0" presId="urn:microsoft.com/office/officeart/2008/layout/NameandTitleOrganizationalChart"/>
    <dgm:cxn modelId="{AEDA7897-8A7C-4451-8282-7C58475A2001}" type="presParOf" srcId="{E2188DF6-D649-43C8-AD1F-0A5DB73C1EF3}" destId="{2DA1F9E0-852C-4C89-B124-0302B63F9867}" srcOrd="0" destOrd="0" presId="urn:microsoft.com/office/officeart/2008/layout/NameandTitleOrganizationalChart"/>
    <dgm:cxn modelId="{E2C8523F-6FEA-41FF-8BCB-D9EBCC1CEFF0}" type="presParOf" srcId="{E2188DF6-D649-43C8-AD1F-0A5DB73C1EF3}" destId="{F0557ACA-5305-4D9E-89F6-70A51964A801}" srcOrd="1" destOrd="0" presId="urn:microsoft.com/office/officeart/2008/layout/NameandTitleOrganizationalChart"/>
    <dgm:cxn modelId="{BE460BF3-0912-4D08-8718-E5DF61CFEE0F}" type="presParOf" srcId="{E2188DF6-D649-43C8-AD1F-0A5DB73C1EF3}" destId="{0ACE6CDE-E4A5-414A-8EBC-A4CC7022D95B}" srcOrd="2" destOrd="0" presId="urn:microsoft.com/office/officeart/2008/layout/NameandTitleOrganizationalChart"/>
    <dgm:cxn modelId="{3046A76A-1896-4709-9855-0A9725317FEC}" type="presParOf" srcId="{C2F7536B-B389-4F38-81AD-CA3275FDF250}" destId="{86319CF4-B9D4-4147-8D21-3A7089C09755}" srcOrd="1" destOrd="0" presId="urn:microsoft.com/office/officeart/2008/layout/NameandTitleOrganizationalChart"/>
    <dgm:cxn modelId="{03656753-2C4F-4EDF-AA1A-8B028CDC1381}" type="presParOf" srcId="{86319CF4-B9D4-4147-8D21-3A7089C09755}" destId="{A82B4F51-2FA3-445D-B954-EEF29C237473}" srcOrd="0" destOrd="0" presId="urn:microsoft.com/office/officeart/2008/layout/NameandTitleOrganizationalChart"/>
    <dgm:cxn modelId="{0F977FF2-7E84-4A18-9668-F0D9024D013F}" type="presParOf" srcId="{86319CF4-B9D4-4147-8D21-3A7089C09755}" destId="{42A57F73-BDC4-4FDC-A00D-33FC7C58D970}" srcOrd="1" destOrd="0" presId="urn:microsoft.com/office/officeart/2008/layout/NameandTitleOrganizationalChart"/>
    <dgm:cxn modelId="{BBBECACC-A113-45BD-941D-673BC2F7B69A}" type="presParOf" srcId="{42A57F73-BDC4-4FDC-A00D-33FC7C58D970}" destId="{090A492D-4E28-475E-B483-08B0BD14DA67}" srcOrd="0" destOrd="0" presId="urn:microsoft.com/office/officeart/2008/layout/NameandTitleOrganizationalChart"/>
    <dgm:cxn modelId="{8BC3F8BF-1127-4A92-90DF-7E3E3E5D96CC}" type="presParOf" srcId="{090A492D-4E28-475E-B483-08B0BD14DA67}" destId="{EABC35EA-9011-4D43-B385-854E1127F205}" srcOrd="0" destOrd="0" presId="urn:microsoft.com/office/officeart/2008/layout/NameandTitleOrganizationalChart"/>
    <dgm:cxn modelId="{28920695-3AEF-4D7A-865D-3555B05CE60C}" type="presParOf" srcId="{090A492D-4E28-475E-B483-08B0BD14DA67}" destId="{B2284449-D6AF-4047-88FB-8D5C5AF280E8}" srcOrd="1" destOrd="0" presId="urn:microsoft.com/office/officeart/2008/layout/NameandTitleOrganizationalChart"/>
    <dgm:cxn modelId="{9B12F7FE-7FBD-4FAC-B0E2-2787A9880ABB}" type="presParOf" srcId="{090A492D-4E28-475E-B483-08B0BD14DA67}" destId="{A9AA0A1B-0099-4DE9-8941-F3F7F7953B46}" srcOrd="2" destOrd="0" presId="urn:microsoft.com/office/officeart/2008/layout/NameandTitleOrganizationalChart"/>
    <dgm:cxn modelId="{627603F4-E80F-479E-B4A1-F23700A19815}" type="presParOf" srcId="{42A57F73-BDC4-4FDC-A00D-33FC7C58D970}" destId="{ADFE77B0-0F5F-4040-9209-9B0C11665044}" srcOrd="1" destOrd="0" presId="urn:microsoft.com/office/officeart/2008/layout/NameandTitleOrganizationalChart"/>
    <dgm:cxn modelId="{E94EAE61-A4E1-43E3-9324-D9461FD6AE03}" type="presParOf" srcId="{42A57F73-BDC4-4FDC-A00D-33FC7C58D970}" destId="{A35406BB-1DCB-4A7A-B962-4607A47795A8}" srcOrd="2" destOrd="0" presId="urn:microsoft.com/office/officeart/2008/layout/NameandTitleOrganizationalChart"/>
    <dgm:cxn modelId="{7A6D39EB-609C-4560-B554-6D4106573F6D}" type="presParOf" srcId="{86319CF4-B9D4-4147-8D21-3A7089C09755}" destId="{4396EC17-9F3E-48CA-B073-F783A8201FB3}" srcOrd="2" destOrd="0" presId="urn:microsoft.com/office/officeart/2008/layout/NameandTitleOrganizationalChart"/>
    <dgm:cxn modelId="{E8A28F95-FFC7-4019-BB1F-9CA8763A39C1}" type="presParOf" srcId="{86319CF4-B9D4-4147-8D21-3A7089C09755}" destId="{B0C28845-E830-4550-A981-41A575157652}" srcOrd="3" destOrd="0" presId="urn:microsoft.com/office/officeart/2008/layout/NameandTitleOrganizationalChart"/>
    <dgm:cxn modelId="{DECB04A9-F1D3-4DEB-A8B8-1A9CB7F08B7F}" type="presParOf" srcId="{B0C28845-E830-4550-A981-41A575157652}" destId="{B45BDC89-3C3B-4486-9E3E-41F8B62C7F04}" srcOrd="0" destOrd="0" presId="urn:microsoft.com/office/officeart/2008/layout/NameandTitleOrganizationalChart"/>
    <dgm:cxn modelId="{3F2A570E-A2A0-414F-B629-509573C49382}" type="presParOf" srcId="{B45BDC89-3C3B-4486-9E3E-41F8B62C7F04}" destId="{E938CBA3-775A-4BA9-957F-A4FE8C97C5E6}" srcOrd="0" destOrd="0" presId="urn:microsoft.com/office/officeart/2008/layout/NameandTitleOrganizationalChart"/>
    <dgm:cxn modelId="{652C28E5-1FFF-426A-908E-9C73AAB3E5BD}" type="presParOf" srcId="{B45BDC89-3C3B-4486-9E3E-41F8B62C7F04}" destId="{66DD0BBA-BA8C-47F7-B49B-B1A002EA92CE}" srcOrd="1" destOrd="0" presId="urn:microsoft.com/office/officeart/2008/layout/NameandTitleOrganizationalChart"/>
    <dgm:cxn modelId="{2A67AD1B-59CC-41CA-96E9-6551AC41A52B}" type="presParOf" srcId="{B45BDC89-3C3B-4486-9E3E-41F8B62C7F04}" destId="{10BB6DE8-F975-4945-94DF-E2D54E51FC48}" srcOrd="2" destOrd="0" presId="urn:microsoft.com/office/officeart/2008/layout/NameandTitleOrganizationalChart"/>
    <dgm:cxn modelId="{95B08DDF-788E-431C-8AE2-98910771B14B}" type="presParOf" srcId="{B0C28845-E830-4550-A981-41A575157652}" destId="{93BEA06D-85AB-4B7B-B472-1805CB242765}" srcOrd="1" destOrd="0" presId="urn:microsoft.com/office/officeart/2008/layout/NameandTitleOrganizationalChart"/>
    <dgm:cxn modelId="{14C57D12-58D6-42B7-931A-7EC28FE3BBE0}" type="presParOf" srcId="{B0C28845-E830-4550-A981-41A575157652}" destId="{DA14604C-1DE3-41C1-8D8D-1C9446A93CD8}" srcOrd="2" destOrd="0" presId="urn:microsoft.com/office/officeart/2008/layout/NameandTitleOrganizationalChart"/>
    <dgm:cxn modelId="{85EBA9D2-EF8E-4E8F-BF0F-DB10D869FAC7}" type="presParOf" srcId="{86319CF4-B9D4-4147-8D21-3A7089C09755}" destId="{87FC448A-FF79-4E3D-B8C0-89E30EC53793}" srcOrd="4" destOrd="0" presId="urn:microsoft.com/office/officeart/2008/layout/NameandTitleOrganizationalChart"/>
    <dgm:cxn modelId="{7B787E1C-6DE9-403C-8B1E-E303E264DBFD}" type="presParOf" srcId="{86319CF4-B9D4-4147-8D21-3A7089C09755}" destId="{43E79852-FDD6-43A9-8C12-FA97595C889B}" srcOrd="5" destOrd="0" presId="urn:microsoft.com/office/officeart/2008/layout/NameandTitleOrganizationalChart"/>
    <dgm:cxn modelId="{B68276FE-D03B-42E5-BB88-2D2C9C957015}" type="presParOf" srcId="{43E79852-FDD6-43A9-8C12-FA97595C889B}" destId="{E7F8C70F-D55E-4F1E-BED3-C7701BFC147B}" srcOrd="0" destOrd="0" presId="urn:microsoft.com/office/officeart/2008/layout/NameandTitleOrganizationalChart"/>
    <dgm:cxn modelId="{CDDA2D8F-D969-4CDE-B7FF-92C7E7BA2408}" type="presParOf" srcId="{E7F8C70F-D55E-4F1E-BED3-C7701BFC147B}" destId="{19F1310F-56FD-4B48-BE81-5A8C3639EDDB}" srcOrd="0" destOrd="0" presId="urn:microsoft.com/office/officeart/2008/layout/NameandTitleOrganizationalChart"/>
    <dgm:cxn modelId="{42DD9249-3F6A-44A5-B06E-EC5653BAE610}" type="presParOf" srcId="{E7F8C70F-D55E-4F1E-BED3-C7701BFC147B}" destId="{0B443F0F-FA5B-4401-A8E0-AFD07FC77922}" srcOrd="1" destOrd="0" presId="urn:microsoft.com/office/officeart/2008/layout/NameandTitleOrganizationalChart"/>
    <dgm:cxn modelId="{6AB765A2-B237-4D1E-996A-85FE101F11DD}" type="presParOf" srcId="{E7F8C70F-D55E-4F1E-BED3-C7701BFC147B}" destId="{8B94F60D-FAA6-433F-85CC-73DFC5C07FEF}" srcOrd="2" destOrd="0" presId="urn:microsoft.com/office/officeart/2008/layout/NameandTitleOrganizationalChart"/>
    <dgm:cxn modelId="{B69004B4-120F-4AF6-B2D4-F3549FFEAE85}" type="presParOf" srcId="{43E79852-FDD6-43A9-8C12-FA97595C889B}" destId="{83D23F71-E82A-45B2-94B9-5CA55419C160}" srcOrd="1" destOrd="0" presId="urn:microsoft.com/office/officeart/2008/layout/NameandTitleOrganizationalChart"/>
    <dgm:cxn modelId="{231A66F7-0A2E-4EC4-AF62-639C00D806D7}" type="presParOf" srcId="{43E79852-FDD6-43A9-8C12-FA97595C889B}" destId="{96ABED2F-925F-408C-B98F-2AE5C2871D01}" srcOrd="2" destOrd="0" presId="urn:microsoft.com/office/officeart/2008/layout/NameandTitleOrganizationalChart"/>
    <dgm:cxn modelId="{CF62FC0E-CC3E-49CA-A84C-4DB020C822CB}" type="presParOf" srcId="{C2F7536B-B389-4F38-81AD-CA3275FDF250}" destId="{B01731AB-6A69-45A1-8E67-741C7F37B29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C1490E-EE2E-43E7-BFA4-EDDC002B25C2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cs-CZ"/>
        </a:p>
      </dgm:t>
    </dgm:pt>
    <dgm:pt modelId="{1B53BA32-D90B-475E-98CF-A729A888B48C}">
      <dgm:prSet phldrT="[Text]"/>
      <dgm:spPr/>
      <dgm:t>
        <a:bodyPr/>
        <a:lstStyle/>
        <a:p>
          <a:r>
            <a:rPr lang="en-US" dirty="0"/>
            <a:t>Cluster</a:t>
          </a:r>
          <a:endParaRPr lang="cs-CZ" dirty="0"/>
        </a:p>
      </dgm:t>
    </dgm:pt>
    <dgm:pt modelId="{B3DA896F-8027-4B07-A03D-6AF1BC093F54}" type="parTrans" cxnId="{9555341C-86F5-431C-A436-462385CA1C90}">
      <dgm:prSet/>
      <dgm:spPr/>
      <dgm:t>
        <a:bodyPr/>
        <a:lstStyle/>
        <a:p>
          <a:endParaRPr lang="cs-CZ"/>
        </a:p>
      </dgm:t>
    </dgm:pt>
    <dgm:pt modelId="{3E4FD3BD-C1FB-46B4-9B00-A79FDAAEE626}" type="sibTrans" cxnId="{9555341C-86F5-431C-A436-462385CA1C90}">
      <dgm:prSet/>
      <dgm:spPr/>
      <dgm:t>
        <a:bodyPr/>
        <a:lstStyle/>
        <a:p>
          <a:r>
            <a:rPr lang="en-US" dirty="0"/>
            <a:t>Endpoint</a:t>
          </a:r>
          <a:endParaRPr lang="cs-CZ" dirty="0"/>
        </a:p>
      </dgm:t>
    </dgm:pt>
    <dgm:pt modelId="{09D451DE-6ED2-4778-8763-07C6DAA96D99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DC449BDC-3DAE-4E8D-A3D1-8C730594F2C1}" type="parTrans" cxnId="{1618657F-B65C-463F-9388-09FA03AD4E1C}">
      <dgm:prSet/>
      <dgm:spPr/>
      <dgm:t>
        <a:bodyPr/>
        <a:lstStyle/>
        <a:p>
          <a:endParaRPr lang="cs-CZ"/>
        </a:p>
      </dgm:t>
    </dgm:pt>
    <dgm:pt modelId="{C9753E15-3F5F-410E-89AF-BBC654A80827}" type="sibTrans" cxnId="{1618657F-B65C-463F-9388-09FA03AD4E1C}">
      <dgm:prSet/>
      <dgm:spPr/>
      <dgm:t>
        <a:bodyPr/>
        <a:lstStyle/>
        <a:p>
          <a:r>
            <a:rPr lang="en-US" dirty="0"/>
            <a:t>Loader</a:t>
          </a:r>
          <a:endParaRPr lang="cs-CZ" dirty="0"/>
        </a:p>
      </dgm:t>
    </dgm:pt>
    <dgm:pt modelId="{E4FCA9FB-3C1D-4C5F-8A9E-074EF7B7BCAD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77325F58-4390-427F-94FD-0F75EC07FFBB}" type="parTrans" cxnId="{B76BF0ED-710E-45FD-B4BA-CBB20E528FEE}">
      <dgm:prSet/>
      <dgm:spPr/>
      <dgm:t>
        <a:bodyPr/>
        <a:lstStyle/>
        <a:p>
          <a:endParaRPr lang="cs-CZ"/>
        </a:p>
      </dgm:t>
    </dgm:pt>
    <dgm:pt modelId="{EA22951B-205F-4396-9EF3-B4B593F3B84E}" type="sibTrans" cxnId="{B76BF0ED-710E-45FD-B4BA-CBB20E528FEE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6DF21A9D-DB5F-478C-9981-1A71B7B26EAC}">
      <dgm:prSet phldrT="[Text]"/>
      <dgm:spPr/>
      <dgm:t>
        <a:bodyPr/>
        <a:lstStyle/>
        <a:p>
          <a:r>
            <a:rPr lang="en-US" dirty="0"/>
            <a:t>Node</a:t>
          </a:r>
          <a:endParaRPr lang="cs-CZ" dirty="0"/>
        </a:p>
      </dgm:t>
    </dgm:pt>
    <dgm:pt modelId="{92BF9E6A-3FD4-4B23-A1E8-CE889C9E41D1}" type="parTrans" cxnId="{B5E8928B-1AE2-4C8E-9EFA-40B5CD6555AC}">
      <dgm:prSet/>
      <dgm:spPr/>
      <dgm:t>
        <a:bodyPr/>
        <a:lstStyle/>
        <a:p>
          <a:endParaRPr lang="cs-CZ"/>
        </a:p>
      </dgm:t>
    </dgm:pt>
    <dgm:pt modelId="{D2D60C67-3277-4C8D-8A85-5C6C71E68984}" type="sibTrans" cxnId="{B5E8928B-1AE2-4C8E-9EFA-40B5CD6555AC}">
      <dgm:prSet/>
      <dgm:spPr/>
      <dgm:t>
        <a:bodyPr/>
        <a:lstStyle/>
        <a:p>
          <a:r>
            <a:rPr lang="en-US" dirty="0"/>
            <a:t>Analyzer</a:t>
          </a:r>
          <a:endParaRPr lang="cs-CZ" dirty="0"/>
        </a:p>
      </dgm:t>
    </dgm:pt>
    <dgm:pt modelId="{38C134E0-6F80-48E1-9430-1591C76F2350}" type="pres">
      <dgm:prSet presAssocID="{F1C1490E-EE2E-43E7-BFA4-EDDC002B25C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F7536B-B389-4F38-81AD-CA3275FDF250}" type="pres">
      <dgm:prSet presAssocID="{1B53BA32-D90B-475E-98CF-A729A888B48C}" presName="hierRoot1" presStyleCnt="0">
        <dgm:presLayoutVars>
          <dgm:hierBranch val="init"/>
        </dgm:presLayoutVars>
      </dgm:prSet>
      <dgm:spPr/>
    </dgm:pt>
    <dgm:pt modelId="{E2188DF6-D649-43C8-AD1F-0A5DB73C1EF3}" type="pres">
      <dgm:prSet presAssocID="{1B53BA32-D90B-475E-98CF-A729A888B48C}" presName="rootComposite1" presStyleCnt="0"/>
      <dgm:spPr/>
    </dgm:pt>
    <dgm:pt modelId="{2DA1F9E0-852C-4C89-B124-0302B63F9867}" type="pres">
      <dgm:prSet presAssocID="{1B53BA32-D90B-475E-98CF-A729A888B48C}" presName="rootText1" presStyleLbl="node0" presStyleIdx="0" presStyleCnt="1" custScaleX="82645" custScaleY="82645">
        <dgm:presLayoutVars>
          <dgm:chMax/>
          <dgm:chPref val="3"/>
        </dgm:presLayoutVars>
      </dgm:prSet>
      <dgm:spPr/>
    </dgm:pt>
    <dgm:pt modelId="{F0557ACA-5305-4D9E-89F6-70A51964A801}" type="pres">
      <dgm:prSet presAssocID="{1B53BA32-D90B-475E-98CF-A729A888B48C}" presName="titleText1" presStyleLbl="fgAcc0" presStyleIdx="0" presStyleCnt="1">
        <dgm:presLayoutVars>
          <dgm:chMax val="0"/>
          <dgm:chPref val="0"/>
        </dgm:presLayoutVars>
      </dgm:prSet>
      <dgm:spPr/>
    </dgm:pt>
    <dgm:pt modelId="{0ACE6CDE-E4A5-414A-8EBC-A4CC7022D95B}" type="pres">
      <dgm:prSet presAssocID="{1B53BA32-D90B-475E-98CF-A729A888B48C}" presName="rootConnector1" presStyleLbl="node1" presStyleIdx="0" presStyleCnt="3"/>
      <dgm:spPr/>
    </dgm:pt>
    <dgm:pt modelId="{86319CF4-B9D4-4147-8D21-3A7089C09755}" type="pres">
      <dgm:prSet presAssocID="{1B53BA32-D90B-475E-98CF-A729A888B48C}" presName="hierChild2" presStyleCnt="0"/>
      <dgm:spPr/>
    </dgm:pt>
    <dgm:pt modelId="{A82B4F51-2FA3-445D-B954-EEF29C237473}" type="pres">
      <dgm:prSet presAssocID="{DC449BDC-3DAE-4E8D-A3D1-8C730594F2C1}" presName="Name37" presStyleLbl="parChTrans1D2" presStyleIdx="0" presStyleCnt="3"/>
      <dgm:spPr/>
    </dgm:pt>
    <dgm:pt modelId="{42A57F73-BDC4-4FDC-A00D-33FC7C58D970}" type="pres">
      <dgm:prSet presAssocID="{09D451DE-6ED2-4778-8763-07C6DAA96D99}" presName="hierRoot2" presStyleCnt="0">
        <dgm:presLayoutVars>
          <dgm:hierBranch val="init"/>
        </dgm:presLayoutVars>
      </dgm:prSet>
      <dgm:spPr/>
    </dgm:pt>
    <dgm:pt modelId="{090A492D-4E28-475E-B483-08B0BD14DA67}" type="pres">
      <dgm:prSet presAssocID="{09D451DE-6ED2-4778-8763-07C6DAA96D99}" presName="rootComposite" presStyleCnt="0"/>
      <dgm:spPr/>
    </dgm:pt>
    <dgm:pt modelId="{EABC35EA-9011-4D43-B385-854E1127F205}" type="pres">
      <dgm:prSet presAssocID="{09D451DE-6ED2-4778-8763-07C6DAA96D99}" presName="rootText" presStyleLbl="node1" presStyleIdx="0" presStyleCnt="3">
        <dgm:presLayoutVars>
          <dgm:chMax/>
          <dgm:chPref val="3"/>
        </dgm:presLayoutVars>
      </dgm:prSet>
      <dgm:spPr/>
    </dgm:pt>
    <dgm:pt modelId="{B2284449-D6AF-4047-88FB-8D5C5AF280E8}" type="pres">
      <dgm:prSet presAssocID="{09D451DE-6ED2-4778-8763-07C6DAA96D99}" presName="titleText2" presStyleLbl="fgAcc1" presStyleIdx="0" presStyleCnt="3">
        <dgm:presLayoutVars>
          <dgm:chMax val="0"/>
          <dgm:chPref val="0"/>
        </dgm:presLayoutVars>
      </dgm:prSet>
      <dgm:spPr/>
    </dgm:pt>
    <dgm:pt modelId="{A9AA0A1B-0099-4DE9-8941-F3F7F7953B46}" type="pres">
      <dgm:prSet presAssocID="{09D451DE-6ED2-4778-8763-07C6DAA96D99}" presName="rootConnector" presStyleLbl="node2" presStyleIdx="0" presStyleCnt="0"/>
      <dgm:spPr/>
    </dgm:pt>
    <dgm:pt modelId="{ADFE77B0-0F5F-4040-9209-9B0C11665044}" type="pres">
      <dgm:prSet presAssocID="{09D451DE-6ED2-4778-8763-07C6DAA96D99}" presName="hierChild4" presStyleCnt="0"/>
      <dgm:spPr/>
    </dgm:pt>
    <dgm:pt modelId="{A35406BB-1DCB-4A7A-B962-4607A47795A8}" type="pres">
      <dgm:prSet presAssocID="{09D451DE-6ED2-4778-8763-07C6DAA96D99}" presName="hierChild5" presStyleCnt="0"/>
      <dgm:spPr/>
    </dgm:pt>
    <dgm:pt modelId="{4396EC17-9F3E-48CA-B073-F783A8201FB3}" type="pres">
      <dgm:prSet presAssocID="{77325F58-4390-427F-94FD-0F75EC07FFBB}" presName="Name37" presStyleLbl="parChTrans1D2" presStyleIdx="1" presStyleCnt="3"/>
      <dgm:spPr/>
    </dgm:pt>
    <dgm:pt modelId="{B0C28845-E830-4550-A981-41A575157652}" type="pres">
      <dgm:prSet presAssocID="{E4FCA9FB-3C1D-4C5F-8A9E-074EF7B7BCAD}" presName="hierRoot2" presStyleCnt="0">
        <dgm:presLayoutVars>
          <dgm:hierBranch val="init"/>
        </dgm:presLayoutVars>
      </dgm:prSet>
      <dgm:spPr/>
    </dgm:pt>
    <dgm:pt modelId="{B45BDC89-3C3B-4486-9E3E-41F8B62C7F04}" type="pres">
      <dgm:prSet presAssocID="{E4FCA9FB-3C1D-4C5F-8A9E-074EF7B7BCAD}" presName="rootComposite" presStyleCnt="0"/>
      <dgm:spPr/>
    </dgm:pt>
    <dgm:pt modelId="{E938CBA3-775A-4BA9-957F-A4FE8C97C5E6}" type="pres">
      <dgm:prSet presAssocID="{E4FCA9FB-3C1D-4C5F-8A9E-074EF7B7BCAD}" presName="rootText" presStyleLbl="node1" presStyleIdx="1" presStyleCnt="3">
        <dgm:presLayoutVars>
          <dgm:chMax/>
          <dgm:chPref val="3"/>
        </dgm:presLayoutVars>
      </dgm:prSet>
      <dgm:spPr/>
    </dgm:pt>
    <dgm:pt modelId="{66DD0BBA-BA8C-47F7-B49B-B1A002EA92CE}" type="pres">
      <dgm:prSet presAssocID="{E4FCA9FB-3C1D-4C5F-8A9E-074EF7B7BCAD}" presName="titleText2" presStyleLbl="fgAcc1" presStyleIdx="1" presStyleCnt="3">
        <dgm:presLayoutVars>
          <dgm:chMax val="0"/>
          <dgm:chPref val="0"/>
        </dgm:presLayoutVars>
      </dgm:prSet>
      <dgm:spPr/>
    </dgm:pt>
    <dgm:pt modelId="{10BB6DE8-F975-4945-94DF-E2D54E51FC48}" type="pres">
      <dgm:prSet presAssocID="{E4FCA9FB-3C1D-4C5F-8A9E-074EF7B7BCAD}" presName="rootConnector" presStyleLbl="node2" presStyleIdx="0" presStyleCnt="0"/>
      <dgm:spPr/>
    </dgm:pt>
    <dgm:pt modelId="{93BEA06D-85AB-4B7B-B472-1805CB242765}" type="pres">
      <dgm:prSet presAssocID="{E4FCA9FB-3C1D-4C5F-8A9E-074EF7B7BCAD}" presName="hierChild4" presStyleCnt="0"/>
      <dgm:spPr/>
    </dgm:pt>
    <dgm:pt modelId="{DA14604C-1DE3-41C1-8D8D-1C9446A93CD8}" type="pres">
      <dgm:prSet presAssocID="{E4FCA9FB-3C1D-4C5F-8A9E-074EF7B7BCAD}" presName="hierChild5" presStyleCnt="0"/>
      <dgm:spPr/>
    </dgm:pt>
    <dgm:pt modelId="{87FC448A-FF79-4E3D-B8C0-89E30EC53793}" type="pres">
      <dgm:prSet presAssocID="{92BF9E6A-3FD4-4B23-A1E8-CE889C9E41D1}" presName="Name37" presStyleLbl="parChTrans1D2" presStyleIdx="2" presStyleCnt="3"/>
      <dgm:spPr/>
    </dgm:pt>
    <dgm:pt modelId="{43E79852-FDD6-43A9-8C12-FA97595C889B}" type="pres">
      <dgm:prSet presAssocID="{6DF21A9D-DB5F-478C-9981-1A71B7B26EAC}" presName="hierRoot2" presStyleCnt="0">
        <dgm:presLayoutVars>
          <dgm:hierBranch val="init"/>
        </dgm:presLayoutVars>
      </dgm:prSet>
      <dgm:spPr/>
    </dgm:pt>
    <dgm:pt modelId="{E7F8C70F-D55E-4F1E-BED3-C7701BFC147B}" type="pres">
      <dgm:prSet presAssocID="{6DF21A9D-DB5F-478C-9981-1A71B7B26EAC}" presName="rootComposite" presStyleCnt="0"/>
      <dgm:spPr/>
    </dgm:pt>
    <dgm:pt modelId="{19F1310F-56FD-4B48-BE81-5A8C3639EDDB}" type="pres">
      <dgm:prSet presAssocID="{6DF21A9D-DB5F-478C-9981-1A71B7B26EAC}" presName="rootText" presStyleLbl="node1" presStyleIdx="2" presStyleCnt="3">
        <dgm:presLayoutVars>
          <dgm:chMax/>
          <dgm:chPref val="3"/>
        </dgm:presLayoutVars>
      </dgm:prSet>
      <dgm:spPr/>
    </dgm:pt>
    <dgm:pt modelId="{0B443F0F-FA5B-4401-A8E0-AFD07FC77922}" type="pres">
      <dgm:prSet presAssocID="{6DF21A9D-DB5F-478C-9981-1A71B7B26EAC}" presName="titleText2" presStyleLbl="fgAcc1" presStyleIdx="2" presStyleCnt="3">
        <dgm:presLayoutVars>
          <dgm:chMax val="0"/>
          <dgm:chPref val="0"/>
        </dgm:presLayoutVars>
      </dgm:prSet>
      <dgm:spPr/>
    </dgm:pt>
    <dgm:pt modelId="{8B94F60D-FAA6-433F-85CC-73DFC5C07FEF}" type="pres">
      <dgm:prSet presAssocID="{6DF21A9D-DB5F-478C-9981-1A71B7B26EAC}" presName="rootConnector" presStyleLbl="node2" presStyleIdx="0" presStyleCnt="0"/>
      <dgm:spPr/>
    </dgm:pt>
    <dgm:pt modelId="{83D23F71-E82A-45B2-94B9-5CA55419C160}" type="pres">
      <dgm:prSet presAssocID="{6DF21A9D-DB5F-478C-9981-1A71B7B26EAC}" presName="hierChild4" presStyleCnt="0"/>
      <dgm:spPr/>
    </dgm:pt>
    <dgm:pt modelId="{96ABED2F-925F-408C-B98F-2AE5C2871D01}" type="pres">
      <dgm:prSet presAssocID="{6DF21A9D-DB5F-478C-9981-1A71B7B26EAC}" presName="hierChild5" presStyleCnt="0"/>
      <dgm:spPr/>
    </dgm:pt>
    <dgm:pt modelId="{B01731AB-6A69-45A1-8E67-741C7F37B290}" type="pres">
      <dgm:prSet presAssocID="{1B53BA32-D90B-475E-98CF-A729A888B48C}" presName="hierChild3" presStyleCnt="0"/>
      <dgm:spPr/>
    </dgm:pt>
  </dgm:ptLst>
  <dgm:cxnLst>
    <dgm:cxn modelId="{EACB950C-F4F4-4857-9FD6-D0FBAC7BBECA}" type="presOf" srcId="{1B53BA32-D90B-475E-98CF-A729A888B48C}" destId="{0ACE6CDE-E4A5-414A-8EBC-A4CC7022D95B}" srcOrd="1" destOrd="0" presId="urn:microsoft.com/office/officeart/2008/layout/NameandTitleOrganizationalChart"/>
    <dgm:cxn modelId="{C419BC0C-6F74-4D7B-A936-6C050BE44967}" type="presOf" srcId="{F1C1490E-EE2E-43E7-BFA4-EDDC002B25C2}" destId="{38C134E0-6F80-48E1-9430-1591C76F2350}" srcOrd="0" destOrd="0" presId="urn:microsoft.com/office/officeart/2008/layout/NameandTitleOrganizationalChart"/>
    <dgm:cxn modelId="{A4835A16-6E0F-4E89-A4AD-8F8D5C77F934}" type="presOf" srcId="{1B53BA32-D90B-475E-98CF-A729A888B48C}" destId="{2DA1F9E0-852C-4C89-B124-0302B63F9867}" srcOrd="0" destOrd="0" presId="urn:microsoft.com/office/officeart/2008/layout/NameandTitleOrganizationalChart"/>
    <dgm:cxn modelId="{9555341C-86F5-431C-A436-462385CA1C90}" srcId="{F1C1490E-EE2E-43E7-BFA4-EDDC002B25C2}" destId="{1B53BA32-D90B-475E-98CF-A729A888B48C}" srcOrd="0" destOrd="0" parTransId="{B3DA896F-8027-4B07-A03D-6AF1BC093F54}" sibTransId="{3E4FD3BD-C1FB-46B4-9B00-A79FDAAEE626}"/>
    <dgm:cxn modelId="{8E65CF23-2BA3-4D24-9B42-195EF9A1A164}" type="presOf" srcId="{77325F58-4390-427F-94FD-0F75EC07FFBB}" destId="{4396EC17-9F3E-48CA-B073-F783A8201FB3}" srcOrd="0" destOrd="0" presId="urn:microsoft.com/office/officeart/2008/layout/NameandTitleOrganizationalChart"/>
    <dgm:cxn modelId="{9C061C2B-09ED-4811-9028-F66E7755B8F8}" type="presOf" srcId="{6DF21A9D-DB5F-478C-9981-1A71B7B26EAC}" destId="{8B94F60D-FAA6-433F-85CC-73DFC5C07FEF}" srcOrd="1" destOrd="0" presId="urn:microsoft.com/office/officeart/2008/layout/NameandTitleOrganizationalChart"/>
    <dgm:cxn modelId="{F6DC1B36-B777-4760-99B6-8AA8AF462896}" type="presOf" srcId="{E4FCA9FB-3C1D-4C5F-8A9E-074EF7B7BCAD}" destId="{10BB6DE8-F975-4945-94DF-E2D54E51FC48}" srcOrd="1" destOrd="0" presId="urn:microsoft.com/office/officeart/2008/layout/NameandTitleOrganizationalChart"/>
    <dgm:cxn modelId="{86231046-27DE-4EF9-A9EE-566879093A89}" type="presOf" srcId="{3E4FD3BD-C1FB-46B4-9B00-A79FDAAEE626}" destId="{F0557ACA-5305-4D9E-89F6-70A51964A801}" srcOrd="0" destOrd="0" presId="urn:microsoft.com/office/officeart/2008/layout/NameandTitleOrganizationalChart"/>
    <dgm:cxn modelId="{1BFCBC6C-8E9F-46AD-91B5-F566D215ABD9}" type="presOf" srcId="{92BF9E6A-3FD4-4B23-A1E8-CE889C9E41D1}" destId="{87FC448A-FF79-4E3D-B8C0-89E30EC53793}" srcOrd="0" destOrd="0" presId="urn:microsoft.com/office/officeart/2008/layout/NameandTitleOrganizationalChart"/>
    <dgm:cxn modelId="{1618657F-B65C-463F-9388-09FA03AD4E1C}" srcId="{1B53BA32-D90B-475E-98CF-A729A888B48C}" destId="{09D451DE-6ED2-4778-8763-07C6DAA96D99}" srcOrd="0" destOrd="0" parTransId="{DC449BDC-3DAE-4E8D-A3D1-8C730594F2C1}" sibTransId="{C9753E15-3F5F-410E-89AF-BBC654A80827}"/>
    <dgm:cxn modelId="{B5E8928B-1AE2-4C8E-9EFA-40B5CD6555AC}" srcId="{1B53BA32-D90B-475E-98CF-A729A888B48C}" destId="{6DF21A9D-DB5F-478C-9981-1A71B7B26EAC}" srcOrd="2" destOrd="0" parTransId="{92BF9E6A-3FD4-4B23-A1E8-CE889C9E41D1}" sibTransId="{D2D60C67-3277-4C8D-8A85-5C6C71E68984}"/>
    <dgm:cxn modelId="{FC993C98-D801-40A9-B0E5-BD4886E3DB2A}" type="presOf" srcId="{D2D60C67-3277-4C8D-8A85-5C6C71E68984}" destId="{0B443F0F-FA5B-4401-A8E0-AFD07FC77922}" srcOrd="0" destOrd="0" presId="urn:microsoft.com/office/officeart/2008/layout/NameandTitleOrganizationalChart"/>
    <dgm:cxn modelId="{0E0CC6CA-EE49-43A6-9BAA-EC60E14A281E}" type="presOf" srcId="{6DF21A9D-DB5F-478C-9981-1A71B7B26EAC}" destId="{19F1310F-56FD-4B48-BE81-5A8C3639EDDB}" srcOrd="0" destOrd="0" presId="urn:microsoft.com/office/officeart/2008/layout/NameandTitleOrganizationalChart"/>
    <dgm:cxn modelId="{CCEBAECC-AA5E-4A68-9138-833B643B7EAA}" type="presOf" srcId="{DC449BDC-3DAE-4E8D-A3D1-8C730594F2C1}" destId="{A82B4F51-2FA3-445D-B954-EEF29C237473}" srcOrd="0" destOrd="0" presId="urn:microsoft.com/office/officeart/2008/layout/NameandTitleOrganizationalChart"/>
    <dgm:cxn modelId="{9951D2D7-F357-444C-9600-DF48CF6C6167}" type="presOf" srcId="{C9753E15-3F5F-410E-89AF-BBC654A80827}" destId="{B2284449-D6AF-4047-88FB-8D5C5AF280E8}" srcOrd="0" destOrd="0" presId="urn:microsoft.com/office/officeart/2008/layout/NameandTitleOrganizationalChart"/>
    <dgm:cxn modelId="{8F60F5DA-FEB4-4E9D-96CF-C3AFEA28CC5B}" type="presOf" srcId="{09D451DE-6ED2-4778-8763-07C6DAA96D99}" destId="{A9AA0A1B-0099-4DE9-8941-F3F7F7953B46}" srcOrd="1" destOrd="0" presId="urn:microsoft.com/office/officeart/2008/layout/NameandTitleOrganizationalChart"/>
    <dgm:cxn modelId="{E1C47DE1-2EE0-40AC-AE48-5CFAB1CC1C20}" type="presOf" srcId="{EA22951B-205F-4396-9EF3-B4B593F3B84E}" destId="{66DD0BBA-BA8C-47F7-B49B-B1A002EA92CE}" srcOrd="0" destOrd="0" presId="urn:microsoft.com/office/officeart/2008/layout/NameandTitleOrganizationalChart"/>
    <dgm:cxn modelId="{AA8D90E5-8039-4830-8B85-E5A0B229A6AB}" type="presOf" srcId="{E4FCA9FB-3C1D-4C5F-8A9E-074EF7B7BCAD}" destId="{E938CBA3-775A-4BA9-957F-A4FE8C97C5E6}" srcOrd="0" destOrd="0" presId="urn:microsoft.com/office/officeart/2008/layout/NameandTitleOrganizationalChart"/>
    <dgm:cxn modelId="{22FF9DE7-DAAE-4823-BE77-8AAF088A157E}" type="presOf" srcId="{09D451DE-6ED2-4778-8763-07C6DAA96D99}" destId="{EABC35EA-9011-4D43-B385-854E1127F205}" srcOrd="0" destOrd="0" presId="urn:microsoft.com/office/officeart/2008/layout/NameandTitleOrganizationalChart"/>
    <dgm:cxn modelId="{B76BF0ED-710E-45FD-B4BA-CBB20E528FEE}" srcId="{1B53BA32-D90B-475E-98CF-A729A888B48C}" destId="{E4FCA9FB-3C1D-4C5F-8A9E-074EF7B7BCAD}" srcOrd="1" destOrd="0" parTransId="{77325F58-4390-427F-94FD-0F75EC07FFBB}" sibTransId="{EA22951B-205F-4396-9EF3-B4B593F3B84E}"/>
    <dgm:cxn modelId="{E30385D5-6910-43FF-9097-CC07E1475351}" type="presParOf" srcId="{38C134E0-6F80-48E1-9430-1591C76F2350}" destId="{C2F7536B-B389-4F38-81AD-CA3275FDF250}" srcOrd="0" destOrd="0" presId="urn:microsoft.com/office/officeart/2008/layout/NameandTitleOrganizationalChart"/>
    <dgm:cxn modelId="{CB50A73B-D2D2-4A5C-989F-D1E663A15BF5}" type="presParOf" srcId="{C2F7536B-B389-4F38-81AD-CA3275FDF250}" destId="{E2188DF6-D649-43C8-AD1F-0A5DB73C1EF3}" srcOrd="0" destOrd="0" presId="urn:microsoft.com/office/officeart/2008/layout/NameandTitleOrganizationalChart"/>
    <dgm:cxn modelId="{AEDA7897-8A7C-4451-8282-7C58475A2001}" type="presParOf" srcId="{E2188DF6-D649-43C8-AD1F-0A5DB73C1EF3}" destId="{2DA1F9E0-852C-4C89-B124-0302B63F9867}" srcOrd="0" destOrd="0" presId="urn:microsoft.com/office/officeart/2008/layout/NameandTitleOrganizationalChart"/>
    <dgm:cxn modelId="{E2C8523F-6FEA-41FF-8BCB-D9EBCC1CEFF0}" type="presParOf" srcId="{E2188DF6-D649-43C8-AD1F-0A5DB73C1EF3}" destId="{F0557ACA-5305-4D9E-89F6-70A51964A801}" srcOrd="1" destOrd="0" presId="urn:microsoft.com/office/officeart/2008/layout/NameandTitleOrganizationalChart"/>
    <dgm:cxn modelId="{BE460BF3-0912-4D08-8718-E5DF61CFEE0F}" type="presParOf" srcId="{E2188DF6-D649-43C8-AD1F-0A5DB73C1EF3}" destId="{0ACE6CDE-E4A5-414A-8EBC-A4CC7022D95B}" srcOrd="2" destOrd="0" presId="urn:microsoft.com/office/officeart/2008/layout/NameandTitleOrganizationalChart"/>
    <dgm:cxn modelId="{3046A76A-1896-4709-9855-0A9725317FEC}" type="presParOf" srcId="{C2F7536B-B389-4F38-81AD-CA3275FDF250}" destId="{86319CF4-B9D4-4147-8D21-3A7089C09755}" srcOrd="1" destOrd="0" presId="urn:microsoft.com/office/officeart/2008/layout/NameandTitleOrganizationalChart"/>
    <dgm:cxn modelId="{03656753-2C4F-4EDF-AA1A-8B028CDC1381}" type="presParOf" srcId="{86319CF4-B9D4-4147-8D21-3A7089C09755}" destId="{A82B4F51-2FA3-445D-B954-EEF29C237473}" srcOrd="0" destOrd="0" presId="urn:microsoft.com/office/officeart/2008/layout/NameandTitleOrganizationalChart"/>
    <dgm:cxn modelId="{0F977FF2-7E84-4A18-9668-F0D9024D013F}" type="presParOf" srcId="{86319CF4-B9D4-4147-8D21-3A7089C09755}" destId="{42A57F73-BDC4-4FDC-A00D-33FC7C58D970}" srcOrd="1" destOrd="0" presId="urn:microsoft.com/office/officeart/2008/layout/NameandTitleOrganizationalChart"/>
    <dgm:cxn modelId="{BBBECACC-A113-45BD-941D-673BC2F7B69A}" type="presParOf" srcId="{42A57F73-BDC4-4FDC-A00D-33FC7C58D970}" destId="{090A492D-4E28-475E-B483-08B0BD14DA67}" srcOrd="0" destOrd="0" presId="urn:microsoft.com/office/officeart/2008/layout/NameandTitleOrganizationalChart"/>
    <dgm:cxn modelId="{8BC3F8BF-1127-4A92-90DF-7E3E3E5D96CC}" type="presParOf" srcId="{090A492D-4E28-475E-B483-08B0BD14DA67}" destId="{EABC35EA-9011-4D43-B385-854E1127F205}" srcOrd="0" destOrd="0" presId="urn:microsoft.com/office/officeart/2008/layout/NameandTitleOrganizationalChart"/>
    <dgm:cxn modelId="{28920695-3AEF-4D7A-865D-3555B05CE60C}" type="presParOf" srcId="{090A492D-4E28-475E-B483-08B0BD14DA67}" destId="{B2284449-D6AF-4047-88FB-8D5C5AF280E8}" srcOrd="1" destOrd="0" presId="urn:microsoft.com/office/officeart/2008/layout/NameandTitleOrganizationalChart"/>
    <dgm:cxn modelId="{9B12F7FE-7FBD-4FAC-B0E2-2787A9880ABB}" type="presParOf" srcId="{090A492D-4E28-475E-B483-08B0BD14DA67}" destId="{A9AA0A1B-0099-4DE9-8941-F3F7F7953B46}" srcOrd="2" destOrd="0" presId="urn:microsoft.com/office/officeart/2008/layout/NameandTitleOrganizationalChart"/>
    <dgm:cxn modelId="{627603F4-E80F-479E-B4A1-F23700A19815}" type="presParOf" srcId="{42A57F73-BDC4-4FDC-A00D-33FC7C58D970}" destId="{ADFE77B0-0F5F-4040-9209-9B0C11665044}" srcOrd="1" destOrd="0" presId="urn:microsoft.com/office/officeart/2008/layout/NameandTitleOrganizationalChart"/>
    <dgm:cxn modelId="{E94EAE61-A4E1-43E3-9324-D9461FD6AE03}" type="presParOf" srcId="{42A57F73-BDC4-4FDC-A00D-33FC7C58D970}" destId="{A35406BB-1DCB-4A7A-B962-4607A47795A8}" srcOrd="2" destOrd="0" presId="urn:microsoft.com/office/officeart/2008/layout/NameandTitleOrganizationalChart"/>
    <dgm:cxn modelId="{7A6D39EB-609C-4560-B554-6D4106573F6D}" type="presParOf" srcId="{86319CF4-B9D4-4147-8D21-3A7089C09755}" destId="{4396EC17-9F3E-48CA-B073-F783A8201FB3}" srcOrd="2" destOrd="0" presId="urn:microsoft.com/office/officeart/2008/layout/NameandTitleOrganizationalChart"/>
    <dgm:cxn modelId="{E8A28F95-FFC7-4019-BB1F-9CA8763A39C1}" type="presParOf" srcId="{86319CF4-B9D4-4147-8D21-3A7089C09755}" destId="{B0C28845-E830-4550-A981-41A575157652}" srcOrd="3" destOrd="0" presId="urn:microsoft.com/office/officeart/2008/layout/NameandTitleOrganizationalChart"/>
    <dgm:cxn modelId="{DECB04A9-F1D3-4DEB-A8B8-1A9CB7F08B7F}" type="presParOf" srcId="{B0C28845-E830-4550-A981-41A575157652}" destId="{B45BDC89-3C3B-4486-9E3E-41F8B62C7F04}" srcOrd="0" destOrd="0" presId="urn:microsoft.com/office/officeart/2008/layout/NameandTitleOrganizationalChart"/>
    <dgm:cxn modelId="{3F2A570E-A2A0-414F-B629-509573C49382}" type="presParOf" srcId="{B45BDC89-3C3B-4486-9E3E-41F8B62C7F04}" destId="{E938CBA3-775A-4BA9-957F-A4FE8C97C5E6}" srcOrd="0" destOrd="0" presId="urn:microsoft.com/office/officeart/2008/layout/NameandTitleOrganizationalChart"/>
    <dgm:cxn modelId="{652C28E5-1FFF-426A-908E-9C73AAB3E5BD}" type="presParOf" srcId="{B45BDC89-3C3B-4486-9E3E-41F8B62C7F04}" destId="{66DD0BBA-BA8C-47F7-B49B-B1A002EA92CE}" srcOrd="1" destOrd="0" presId="urn:microsoft.com/office/officeart/2008/layout/NameandTitleOrganizationalChart"/>
    <dgm:cxn modelId="{2A67AD1B-59CC-41CA-96E9-6551AC41A52B}" type="presParOf" srcId="{B45BDC89-3C3B-4486-9E3E-41F8B62C7F04}" destId="{10BB6DE8-F975-4945-94DF-E2D54E51FC48}" srcOrd="2" destOrd="0" presId="urn:microsoft.com/office/officeart/2008/layout/NameandTitleOrganizationalChart"/>
    <dgm:cxn modelId="{95B08DDF-788E-431C-8AE2-98910771B14B}" type="presParOf" srcId="{B0C28845-E830-4550-A981-41A575157652}" destId="{93BEA06D-85AB-4B7B-B472-1805CB242765}" srcOrd="1" destOrd="0" presId="urn:microsoft.com/office/officeart/2008/layout/NameandTitleOrganizationalChart"/>
    <dgm:cxn modelId="{14C57D12-58D6-42B7-931A-7EC28FE3BBE0}" type="presParOf" srcId="{B0C28845-E830-4550-A981-41A575157652}" destId="{DA14604C-1DE3-41C1-8D8D-1C9446A93CD8}" srcOrd="2" destOrd="0" presId="urn:microsoft.com/office/officeart/2008/layout/NameandTitleOrganizationalChart"/>
    <dgm:cxn modelId="{85EBA9D2-EF8E-4E8F-BF0F-DB10D869FAC7}" type="presParOf" srcId="{86319CF4-B9D4-4147-8D21-3A7089C09755}" destId="{87FC448A-FF79-4E3D-B8C0-89E30EC53793}" srcOrd="4" destOrd="0" presId="urn:microsoft.com/office/officeart/2008/layout/NameandTitleOrganizationalChart"/>
    <dgm:cxn modelId="{7B787E1C-6DE9-403C-8B1E-E303E264DBFD}" type="presParOf" srcId="{86319CF4-B9D4-4147-8D21-3A7089C09755}" destId="{43E79852-FDD6-43A9-8C12-FA97595C889B}" srcOrd="5" destOrd="0" presId="urn:microsoft.com/office/officeart/2008/layout/NameandTitleOrganizationalChart"/>
    <dgm:cxn modelId="{B68276FE-D03B-42E5-BB88-2D2C9C957015}" type="presParOf" srcId="{43E79852-FDD6-43A9-8C12-FA97595C889B}" destId="{E7F8C70F-D55E-4F1E-BED3-C7701BFC147B}" srcOrd="0" destOrd="0" presId="urn:microsoft.com/office/officeart/2008/layout/NameandTitleOrganizationalChart"/>
    <dgm:cxn modelId="{CDDA2D8F-D969-4CDE-B7FF-92C7E7BA2408}" type="presParOf" srcId="{E7F8C70F-D55E-4F1E-BED3-C7701BFC147B}" destId="{19F1310F-56FD-4B48-BE81-5A8C3639EDDB}" srcOrd="0" destOrd="0" presId="urn:microsoft.com/office/officeart/2008/layout/NameandTitleOrganizationalChart"/>
    <dgm:cxn modelId="{42DD9249-3F6A-44A5-B06E-EC5653BAE610}" type="presParOf" srcId="{E7F8C70F-D55E-4F1E-BED3-C7701BFC147B}" destId="{0B443F0F-FA5B-4401-A8E0-AFD07FC77922}" srcOrd="1" destOrd="0" presId="urn:microsoft.com/office/officeart/2008/layout/NameandTitleOrganizationalChart"/>
    <dgm:cxn modelId="{6AB765A2-B237-4D1E-996A-85FE101F11DD}" type="presParOf" srcId="{E7F8C70F-D55E-4F1E-BED3-C7701BFC147B}" destId="{8B94F60D-FAA6-433F-85CC-73DFC5C07FEF}" srcOrd="2" destOrd="0" presId="urn:microsoft.com/office/officeart/2008/layout/NameandTitleOrganizationalChart"/>
    <dgm:cxn modelId="{B69004B4-120F-4AF6-B2D4-F3549FFEAE85}" type="presParOf" srcId="{43E79852-FDD6-43A9-8C12-FA97595C889B}" destId="{83D23F71-E82A-45B2-94B9-5CA55419C160}" srcOrd="1" destOrd="0" presId="urn:microsoft.com/office/officeart/2008/layout/NameandTitleOrganizationalChart"/>
    <dgm:cxn modelId="{231A66F7-0A2E-4EC4-AF62-639C00D806D7}" type="presParOf" srcId="{43E79852-FDD6-43A9-8C12-FA97595C889B}" destId="{96ABED2F-925F-408C-B98F-2AE5C2871D01}" srcOrd="2" destOrd="0" presId="urn:microsoft.com/office/officeart/2008/layout/NameandTitleOrganizationalChart"/>
    <dgm:cxn modelId="{CF62FC0E-CC3E-49CA-A84C-4DB020C822CB}" type="presParOf" srcId="{C2F7536B-B389-4F38-81AD-CA3275FDF250}" destId="{B01731AB-6A69-45A1-8E67-741C7F37B29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C448A-FF79-4E3D-B8C0-89E30EC53793}">
      <dsp:nvSpPr>
        <dsp:cNvPr id="0" name=""/>
        <dsp:cNvSpPr/>
      </dsp:nvSpPr>
      <dsp:spPr>
        <a:xfrm>
          <a:off x="2900474" y="731000"/>
          <a:ext cx="2187908" cy="54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2695"/>
              </a:lnTo>
              <a:lnTo>
                <a:pt x="2187908" y="352695"/>
              </a:lnTo>
              <a:lnTo>
                <a:pt x="2187908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96EC17-9F3E-48CA-B073-F783A8201FB3}">
      <dsp:nvSpPr>
        <dsp:cNvPr id="0" name=""/>
        <dsp:cNvSpPr/>
      </dsp:nvSpPr>
      <dsp:spPr>
        <a:xfrm>
          <a:off x="2854754" y="731000"/>
          <a:ext cx="91440" cy="543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2695"/>
              </a:lnTo>
              <a:lnTo>
                <a:pt x="114259" y="352695"/>
              </a:lnTo>
              <a:lnTo>
                <a:pt x="114259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2B4F51-2FA3-445D-B954-EEF29C237473}">
      <dsp:nvSpPr>
        <dsp:cNvPr id="0" name=""/>
        <dsp:cNvSpPr/>
      </dsp:nvSpPr>
      <dsp:spPr>
        <a:xfrm>
          <a:off x="849645" y="731000"/>
          <a:ext cx="2050829" cy="543540"/>
        </a:xfrm>
        <a:custGeom>
          <a:avLst/>
          <a:gdLst/>
          <a:ahLst/>
          <a:cxnLst/>
          <a:rect l="0" t="0" r="0" b="0"/>
          <a:pathLst>
            <a:path>
              <a:moveTo>
                <a:pt x="2050829" y="0"/>
              </a:moveTo>
              <a:lnTo>
                <a:pt x="2050829" y="352695"/>
              </a:lnTo>
              <a:lnTo>
                <a:pt x="0" y="352695"/>
              </a:lnTo>
              <a:lnTo>
                <a:pt x="0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1F9E0-852C-4C89-B124-0302B63F9867}">
      <dsp:nvSpPr>
        <dsp:cNvPr id="0" name=""/>
        <dsp:cNvSpPr/>
      </dsp:nvSpPr>
      <dsp:spPr>
        <a:xfrm>
          <a:off x="2247699" y="55043"/>
          <a:ext cx="1305550" cy="6759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Cluster</a:t>
          </a:r>
          <a:endParaRPr lang="cs-CZ" sz="3100" kern="1200" dirty="0"/>
        </a:p>
      </dsp:txBody>
      <dsp:txXfrm>
        <a:off x="2247699" y="55043"/>
        <a:ext cx="1305550" cy="675956"/>
      </dsp:txXfrm>
    </dsp:sp>
    <dsp:sp modelId="{F0557ACA-5305-4D9E-89F6-70A51964A801}">
      <dsp:nvSpPr>
        <dsp:cNvPr id="0" name=""/>
        <dsp:cNvSpPr/>
      </dsp:nvSpPr>
      <dsp:spPr>
        <a:xfrm>
          <a:off x="2426562" y="62021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Endpoint</a:t>
          </a:r>
          <a:endParaRPr lang="cs-CZ" sz="1800" kern="1200" dirty="0"/>
        </a:p>
      </dsp:txBody>
      <dsp:txXfrm>
        <a:off x="2426562" y="620217"/>
        <a:ext cx="1421738" cy="272634"/>
      </dsp:txXfrm>
    </dsp:sp>
    <dsp:sp modelId="{EABC35EA-9011-4D43-B385-854E1127F205}">
      <dsp:nvSpPr>
        <dsp:cNvPr id="0" name=""/>
        <dsp:cNvSpPr/>
      </dsp:nvSpPr>
      <dsp:spPr>
        <a:xfrm>
          <a:off x="59791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59791" y="1274540"/>
        <a:ext cx="1579709" cy="817903"/>
      </dsp:txXfrm>
    </dsp:sp>
    <dsp:sp modelId="{B2284449-D6AF-4047-88FB-8D5C5AF280E8}">
      <dsp:nvSpPr>
        <dsp:cNvPr id="0" name=""/>
        <dsp:cNvSpPr/>
      </dsp:nvSpPr>
      <dsp:spPr>
        <a:xfrm>
          <a:off x="375732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Loader</a:t>
          </a:r>
          <a:endParaRPr lang="cs-CZ" sz="1800" kern="1200" dirty="0"/>
        </a:p>
      </dsp:txBody>
      <dsp:txXfrm>
        <a:off x="375732" y="1910687"/>
        <a:ext cx="1421738" cy="272634"/>
      </dsp:txXfrm>
    </dsp:sp>
    <dsp:sp modelId="{E938CBA3-775A-4BA9-957F-A4FE8C97C5E6}">
      <dsp:nvSpPr>
        <dsp:cNvPr id="0" name=""/>
        <dsp:cNvSpPr/>
      </dsp:nvSpPr>
      <dsp:spPr>
        <a:xfrm>
          <a:off x="2179159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2179159" y="1274540"/>
        <a:ext cx="1579709" cy="817903"/>
      </dsp:txXfrm>
    </dsp:sp>
    <dsp:sp modelId="{66DD0BBA-BA8C-47F7-B49B-B1A002EA92CE}">
      <dsp:nvSpPr>
        <dsp:cNvPr id="0" name=""/>
        <dsp:cNvSpPr/>
      </dsp:nvSpPr>
      <dsp:spPr>
        <a:xfrm>
          <a:off x="2495101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2495101" y="1910687"/>
        <a:ext cx="1421738" cy="272634"/>
      </dsp:txXfrm>
    </dsp:sp>
    <dsp:sp modelId="{19F1310F-56FD-4B48-BE81-5A8C3639EDDB}">
      <dsp:nvSpPr>
        <dsp:cNvPr id="0" name=""/>
        <dsp:cNvSpPr/>
      </dsp:nvSpPr>
      <dsp:spPr>
        <a:xfrm>
          <a:off x="4298528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4298528" y="1274540"/>
        <a:ext cx="1579709" cy="817903"/>
      </dsp:txXfrm>
    </dsp:sp>
    <dsp:sp modelId="{0B443F0F-FA5B-4401-A8E0-AFD07FC77922}">
      <dsp:nvSpPr>
        <dsp:cNvPr id="0" name=""/>
        <dsp:cNvSpPr/>
      </dsp:nvSpPr>
      <dsp:spPr>
        <a:xfrm>
          <a:off x="4614470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4614470" y="1910687"/>
        <a:ext cx="1421738" cy="2726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C448A-FF79-4E3D-B8C0-89E30EC53793}">
      <dsp:nvSpPr>
        <dsp:cNvPr id="0" name=""/>
        <dsp:cNvSpPr/>
      </dsp:nvSpPr>
      <dsp:spPr>
        <a:xfrm>
          <a:off x="2900474" y="731000"/>
          <a:ext cx="2187908" cy="54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2695"/>
              </a:lnTo>
              <a:lnTo>
                <a:pt x="2187908" y="352695"/>
              </a:lnTo>
              <a:lnTo>
                <a:pt x="2187908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96EC17-9F3E-48CA-B073-F783A8201FB3}">
      <dsp:nvSpPr>
        <dsp:cNvPr id="0" name=""/>
        <dsp:cNvSpPr/>
      </dsp:nvSpPr>
      <dsp:spPr>
        <a:xfrm>
          <a:off x="2854754" y="731000"/>
          <a:ext cx="91440" cy="543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2695"/>
              </a:lnTo>
              <a:lnTo>
                <a:pt x="114259" y="352695"/>
              </a:lnTo>
              <a:lnTo>
                <a:pt x="114259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2B4F51-2FA3-445D-B954-EEF29C237473}">
      <dsp:nvSpPr>
        <dsp:cNvPr id="0" name=""/>
        <dsp:cNvSpPr/>
      </dsp:nvSpPr>
      <dsp:spPr>
        <a:xfrm>
          <a:off x="849645" y="731000"/>
          <a:ext cx="2050829" cy="543540"/>
        </a:xfrm>
        <a:custGeom>
          <a:avLst/>
          <a:gdLst/>
          <a:ahLst/>
          <a:cxnLst/>
          <a:rect l="0" t="0" r="0" b="0"/>
          <a:pathLst>
            <a:path>
              <a:moveTo>
                <a:pt x="2050829" y="0"/>
              </a:moveTo>
              <a:lnTo>
                <a:pt x="2050829" y="352695"/>
              </a:lnTo>
              <a:lnTo>
                <a:pt x="0" y="352695"/>
              </a:lnTo>
              <a:lnTo>
                <a:pt x="0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1F9E0-852C-4C89-B124-0302B63F9867}">
      <dsp:nvSpPr>
        <dsp:cNvPr id="0" name=""/>
        <dsp:cNvSpPr/>
      </dsp:nvSpPr>
      <dsp:spPr>
        <a:xfrm>
          <a:off x="2247699" y="55043"/>
          <a:ext cx="1305550" cy="6759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Cluster</a:t>
          </a:r>
          <a:endParaRPr lang="cs-CZ" sz="3100" kern="1200" dirty="0"/>
        </a:p>
      </dsp:txBody>
      <dsp:txXfrm>
        <a:off x="2247699" y="55043"/>
        <a:ext cx="1305550" cy="675956"/>
      </dsp:txXfrm>
    </dsp:sp>
    <dsp:sp modelId="{F0557ACA-5305-4D9E-89F6-70A51964A801}">
      <dsp:nvSpPr>
        <dsp:cNvPr id="0" name=""/>
        <dsp:cNvSpPr/>
      </dsp:nvSpPr>
      <dsp:spPr>
        <a:xfrm>
          <a:off x="2426562" y="62021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Endpoint</a:t>
          </a:r>
          <a:endParaRPr lang="cs-CZ" sz="1800" kern="1200" dirty="0"/>
        </a:p>
      </dsp:txBody>
      <dsp:txXfrm>
        <a:off x="2426562" y="620217"/>
        <a:ext cx="1421738" cy="272634"/>
      </dsp:txXfrm>
    </dsp:sp>
    <dsp:sp modelId="{EABC35EA-9011-4D43-B385-854E1127F205}">
      <dsp:nvSpPr>
        <dsp:cNvPr id="0" name=""/>
        <dsp:cNvSpPr/>
      </dsp:nvSpPr>
      <dsp:spPr>
        <a:xfrm>
          <a:off x="59791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59791" y="1274540"/>
        <a:ext cx="1579709" cy="817903"/>
      </dsp:txXfrm>
    </dsp:sp>
    <dsp:sp modelId="{B2284449-D6AF-4047-88FB-8D5C5AF280E8}">
      <dsp:nvSpPr>
        <dsp:cNvPr id="0" name=""/>
        <dsp:cNvSpPr/>
      </dsp:nvSpPr>
      <dsp:spPr>
        <a:xfrm>
          <a:off x="375732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Loader</a:t>
          </a:r>
          <a:endParaRPr lang="cs-CZ" sz="1800" kern="1200" dirty="0"/>
        </a:p>
      </dsp:txBody>
      <dsp:txXfrm>
        <a:off x="375732" y="1910687"/>
        <a:ext cx="1421738" cy="272634"/>
      </dsp:txXfrm>
    </dsp:sp>
    <dsp:sp modelId="{E938CBA3-775A-4BA9-957F-A4FE8C97C5E6}">
      <dsp:nvSpPr>
        <dsp:cNvPr id="0" name=""/>
        <dsp:cNvSpPr/>
      </dsp:nvSpPr>
      <dsp:spPr>
        <a:xfrm>
          <a:off x="2179159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2179159" y="1274540"/>
        <a:ext cx="1579709" cy="817903"/>
      </dsp:txXfrm>
    </dsp:sp>
    <dsp:sp modelId="{66DD0BBA-BA8C-47F7-B49B-B1A002EA92CE}">
      <dsp:nvSpPr>
        <dsp:cNvPr id="0" name=""/>
        <dsp:cNvSpPr/>
      </dsp:nvSpPr>
      <dsp:spPr>
        <a:xfrm>
          <a:off x="2495101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2495101" y="1910687"/>
        <a:ext cx="1421738" cy="272634"/>
      </dsp:txXfrm>
    </dsp:sp>
    <dsp:sp modelId="{19F1310F-56FD-4B48-BE81-5A8C3639EDDB}">
      <dsp:nvSpPr>
        <dsp:cNvPr id="0" name=""/>
        <dsp:cNvSpPr/>
      </dsp:nvSpPr>
      <dsp:spPr>
        <a:xfrm>
          <a:off x="4298528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4298528" y="1274540"/>
        <a:ext cx="1579709" cy="817903"/>
      </dsp:txXfrm>
    </dsp:sp>
    <dsp:sp modelId="{0B443F0F-FA5B-4401-A8E0-AFD07FC77922}">
      <dsp:nvSpPr>
        <dsp:cNvPr id="0" name=""/>
        <dsp:cNvSpPr/>
      </dsp:nvSpPr>
      <dsp:spPr>
        <a:xfrm>
          <a:off x="4614470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4614470" y="1910687"/>
        <a:ext cx="1421738" cy="2726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C448A-FF79-4E3D-B8C0-89E30EC53793}">
      <dsp:nvSpPr>
        <dsp:cNvPr id="0" name=""/>
        <dsp:cNvSpPr/>
      </dsp:nvSpPr>
      <dsp:spPr>
        <a:xfrm>
          <a:off x="2900474" y="731000"/>
          <a:ext cx="2187908" cy="54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2695"/>
              </a:lnTo>
              <a:lnTo>
                <a:pt x="2187908" y="352695"/>
              </a:lnTo>
              <a:lnTo>
                <a:pt x="2187908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96EC17-9F3E-48CA-B073-F783A8201FB3}">
      <dsp:nvSpPr>
        <dsp:cNvPr id="0" name=""/>
        <dsp:cNvSpPr/>
      </dsp:nvSpPr>
      <dsp:spPr>
        <a:xfrm>
          <a:off x="2854754" y="731000"/>
          <a:ext cx="91440" cy="543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2695"/>
              </a:lnTo>
              <a:lnTo>
                <a:pt x="114259" y="352695"/>
              </a:lnTo>
              <a:lnTo>
                <a:pt x="114259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2B4F51-2FA3-445D-B954-EEF29C237473}">
      <dsp:nvSpPr>
        <dsp:cNvPr id="0" name=""/>
        <dsp:cNvSpPr/>
      </dsp:nvSpPr>
      <dsp:spPr>
        <a:xfrm>
          <a:off x="849645" y="731000"/>
          <a:ext cx="2050829" cy="543540"/>
        </a:xfrm>
        <a:custGeom>
          <a:avLst/>
          <a:gdLst/>
          <a:ahLst/>
          <a:cxnLst/>
          <a:rect l="0" t="0" r="0" b="0"/>
          <a:pathLst>
            <a:path>
              <a:moveTo>
                <a:pt x="2050829" y="0"/>
              </a:moveTo>
              <a:lnTo>
                <a:pt x="2050829" y="352695"/>
              </a:lnTo>
              <a:lnTo>
                <a:pt x="0" y="352695"/>
              </a:lnTo>
              <a:lnTo>
                <a:pt x="0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1F9E0-852C-4C89-B124-0302B63F9867}">
      <dsp:nvSpPr>
        <dsp:cNvPr id="0" name=""/>
        <dsp:cNvSpPr/>
      </dsp:nvSpPr>
      <dsp:spPr>
        <a:xfrm>
          <a:off x="2247699" y="55043"/>
          <a:ext cx="1305550" cy="6759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Cluster</a:t>
          </a:r>
          <a:endParaRPr lang="cs-CZ" sz="3100" kern="1200" dirty="0"/>
        </a:p>
      </dsp:txBody>
      <dsp:txXfrm>
        <a:off x="2247699" y="55043"/>
        <a:ext cx="1305550" cy="675956"/>
      </dsp:txXfrm>
    </dsp:sp>
    <dsp:sp modelId="{F0557ACA-5305-4D9E-89F6-70A51964A801}">
      <dsp:nvSpPr>
        <dsp:cNvPr id="0" name=""/>
        <dsp:cNvSpPr/>
      </dsp:nvSpPr>
      <dsp:spPr>
        <a:xfrm>
          <a:off x="2426562" y="62021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Endpoint</a:t>
          </a:r>
          <a:endParaRPr lang="cs-CZ" sz="1800" kern="1200" dirty="0"/>
        </a:p>
      </dsp:txBody>
      <dsp:txXfrm>
        <a:off x="2426562" y="620217"/>
        <a:ext cx="1421738" cy="272634"/>
      </dsp:txXfrm>
    </dsp:sp>
    <dsp:sp modelId="{EABC35EA-9011-4D43-B385-854E1127F205}">
      <dsp:nvSpPr>
        <dsp:cNvPr id="0" name=""/>
        <dsp:cNvSpPr/>
      </dsp:nvSpPr>
      <dsp:spPr>
        <a:xfrm>
          <a:off x="59791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59791" y="1274540"/>
        <a:ext cx="1579709" cy="817903"/>
      </dsp:txXfrm>
    </dsp:sp>
    <dsp:sp modelId="{B2284449-D6AF-4047-88FB-8D5C5AF280E8}">
      <dsp:nvSpPr>
        <dsp:cNvPr id="0" name=""/>
        <dsp:cNvSpPr/>
      </dsp:nvSpPr>
      <dsp:spPr>
        <a:xfrm>
          <a:off x="375732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Loader</a:t>
          </a:r>
          <a:endParaRPr lang="cs-CZ" sz="1800" kern="1200" dirty="0"/>
        </a:p>
      </dsp:txBody>
      <dsp:txXfrm>
        <a:off x="375732" y="1910687"/>
        <a:ext cx="1421738" cy="272634"/>
      </dsp:txXfrm>
    </dsp:sp>
    <dsp:sp modelId="{E938CBA3-775A-4BA9-957F-A4FE8C97C5E6}">
      <dsp:nvSpPr>
        <dsp:cNvPr id="0" name=""/>
        <dsp:cNvSpPr/>
      </dsp:nvSpPr>
      <dsp:spPr>
        <a:xfrm>
          <a:off x="2179159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2179159" y="1274540"/>
        <a:ext cx="1579709" cy="817903"/>
      </dsp:txXfrm>
    </dsp:sp>
    <dsp:sp modelId="{66DD0BBA-BA8C-47F7-B49B-B1A002EA92CE}">
      <dsp:nvSpPr>
        <dsp:cNvPr id="0" name=""/>
        <dsp:cNvSpPr/>
      </dsp:nvSpPr>
      <dsp:spPr>
        <a:xfrm>
          <a:off x="2495101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2495101" y="1910687"/>
        <a:ext cx="1421738" cy="272634"/>
      </dsp:txXfrm>
    </dsp:sp>
    <dsp:sp modelId="{19F1310F-56FD-4B48-BE81-5A8C3639EDDB}">
      <dsp:nvSpPr>
        <dsp:cNvPr id="0" name=""/>
        <dsp:cNvSpPr/>
      </dsp:nvSpPr>
      <dsp:spPr>
        <a:xfrm>
          <a:off x="4298528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4298528" y="1274540"/>
        <a:ext cx="1579709" cy="817903"/>
      </dsp:txXfrm>
    </dsp:sp>
    <dsp:sp modelId="{0B443F0F-FA5B-4401-A8E0-AFD07FC77922}">
      <dsp:nvSpPr>
        <dsp:cNvPr id="0" name=""/>
        <dsp:cNvSpPr/>
      </dsp:nvSpPr>
      <dsp:spPr>
        <a:xfrm>
          <a:off x="4614470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4614470" y="1910687"/>
        <a:ext cx="1421738" cy="2726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C448A-FF79-4E3D-B8C0-89E30EC53793}">
      <dsp:nvSpPr>
        <dsp:cNvPr id="0" name=""/>
        <dsp:cNvSpPr/>
      </dsp:nvSpPr>
      <dsp:spPr>
        <a:xfrm>
          <a:off x="2900474" y="731000"/>
          <a:ext cx="2187908" cy="54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2695"/>
              </a:lnTo>
              <a:lnTo>
                <a:pt x="2187908" y="352695"/>
              </a:lnTo>
              <a:lnTo>
                <a:pt x="2187908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96EC17-9F3E-48CA-B073-F783A8201FB3}">
      <dsp:nvSpPr>
        <dsp:cNvPr id="0" name=""/>
        <dsp:cNvSpPr/>
      </dsp:nvSpPr>
      <dsp:spPr>
        <a:xfrm>
          <a:off x="2854754" y="731000"/>
          <a:ext cx="91440" cy="5435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2695"/>
              </a:lnTo>
              <a:lnTo>
                <a:pt x="114259" y="352695"/>
              </a:lnTo>
              <a:lnTo>
                <a:pt x="114259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2B4F51-2FA3-445D-B954-EEF29C237473}">
      <dsp:nvSpPr>
        <dsp:cNvPr id="0" name=""/>
        <dsp:cNvSpPr/>
      </dsp:nvSpPr>
      <dsp:spPr>
        <a:xfrm>
          <a:off x="849645" y="731000"/>
          <a:ext cx="2050829" cy="543540"/>
        </a:xfrm>
        <a:custGeom>
          <a:avLst/>
          <a:gdLst/>
          <a:ahLst/>
          <a:cxnLst/>
          <a:rect l="0" t="0" r="0" b="0"/>
          <a:pathLst>
            <a:path>
              <a:moveTo>
                <a:pt x="2050829" y="0"/>
              </a:moveTo>
              <a:lnTo>
                <a:pt x="2050829" y="352695"/>
              </a:lnTo>
              <a:lnTo>
                <a:pt x="0" y="352695"/>
              </a:lnTo>
              <a:lnTo>
                <a:pt x="0" y="543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1F9E0-852C-4C89-B124-0302B63F9867}">
      <dsp:nvSpPr>
        <dsp:cNvPr id="0" name=""/>
        <dsp:cNvSpPr/>
      </dsp:nvSpPr>
      <dsp:spPr>
        <a:xfrm>
          <a:off x="2247699" y="55043"/>
          <a:ext cx="1305550" cy="6759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Cluster</a:t>
          </a:r>
          <a:endParaRPr lang="cs-CZ" sz="3100" kern="1200" dirty="0"/>
        </a:p>
      </dsp:txBody>
      <dsp:txXfrm>
        <a:off x="2247699" y="55043"/>
        <a:ext cx="1305550" cy="675956"/>
      </dsp:txXfrm>
    </dsp:sp>
    <dsp:sp modelId="{F0557ACA-5305-4D9E-89F6-70A51964A801}">
      <dsp:nvSpPr>
        <dsp:cNvPr id="0" name=""/>
        <dsp:cNvSpPr/>
      </dsp:nvSpPr>
      <dsp:spPr>
        <a:xfrm>
          <a:off x="2426562" y="62021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Endpoint</a:t>
          </a:r>
          <a:endParaRPr lang="cs-CZ" sz="1800" kern="1200" dirty="0"/>
        </a:p>
      </dsp:txBody>
      <dsp:txXfrm>
        <a:off x="2426562" y="620217"/>
        <a:ext cx="1421738" cy="272634"/>
      </dsp:txXfrm>
    </dsp:sp>
    <dsp:sp modelId="{EABC35EA-9011-4D43-B385-854E1127F205}">
      <dsp:nvSpPr>
        <dsp:cNvPr id="0" name=""/>
        <dsp:cNvSpPr/>
      </dsp:nvSpPr>
      <dsp:spPr>
        <a:xfrm>
          <a:off x="59791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59791" y="1274540"/>
        <a:ext cx="1579709" cy="817903"/>
      </dsp:txXfrm>
    </dsp:sp>
    <dsp:sp modelId="{B2284449-D6AF-4047-88FB-8D5C5AF280E8}">
      <dsp:nvSpPr>
        <dsp:cNvPr id="0" name=""/>
        <dsp:cNvSpPr/>
      </dsp:nvSpPr>
      <dsp:spPr>
        <a:xfrm>
          <a:off x="375732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Loader</a:t>
          </a:r>
          <a:endParaRPr lang="cs-CZ" sz="1800" kern="1200" dirty="0"/>
        </a:p>
      </dsp:txBody>
      <dsp:txXfrm>
        <a:off x="375732" y="1910687"/>
        <a:ext cx="1421738" cy="272634"/>
      </dsp:txXfrm>
    </dsp:sp>
    <dsp:sp modelId="{E938CBA3-775A-4BA9-957F-A4FE8C97C5E6}">
      <dsp:nvSpPr>
        <dsp:cNvPr id="0" name=""/>
        <dsp:cNvSpPr/>
      </dsp:nvSpPr>
      <dsp:spPr>
        <a:xfrm>
          <a:off x="2179159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2179159" y="1274540"/>
        <a:ext cx="1579709" cy="817903"/>
      </dsp:txXfrm>
    </dsp:sp>
    <dsp:sp modelId="{66DD0BBA-BA8C-47F7-B49B-B1A002EA92CE}">
      <dsp:nvSpPr>
        <dsp:cNvPr id="0" name=""/>
        <dsp:cNvSpPr/>
      </dsp:nvSpPr>
      <dsp:spPr>
        <a:xfrm>
          <a:off x="2495101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2495101" y="1910687"/>
        <a:ext cx="1421738" cy="272634"/>
      </dsp:txXfrm>
    </dsp:sp>
    <dsp:sp modelId="{19F1310F-56FD-4B48-BE81-5A8C3639EDDB}">
      <dsp:nvSpPr>
        <dsp:cNvPr id="0" name=""/>
        <dsp:cNvSpPr/>
      </dsp:nvSpPr>
      <dsp:spPr>
        <a:xfrm>
          <a:off x="4298528" y="1274540"/>
          <a:ext cx="1579709" cy="8179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1541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Node</a:t>
          </a:r>
          <a:endParaRPr lang="cs-CZ" sz="3100" kern="1200" dirty="0"/>
        </a:p>
      </dsp:txBody>
      <dsp:txXfrm>
        <a:off x="4298528" y="1274540"/>
        <a:ext cx="1579709" cy="817903"/>
      </dsp:txXfrm>
    </dsp:sp>
    <dsp:sp modelId="{0B443F0F-FA5B-4401-A8E0-AFD07FC77922}">
      <dsp:nvSpPr>
        <dsp:cNvPr id="0" name=""/>
        <dsp:cNvSpPr/>
      </dsp:nvSpPr>
      <dsp:spPr>
        <a:xfrm>
          <a:off x="4614470" y="1910687"/>
          <a:ext cx="1421738" cy="27263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45720" bIns="1143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Analyzer</a:t>
          </a:r>
          <a:endParaRPr lang="cs-CZ" sz="1800" kern="1200" dirty="0"/>
        </a:p>
      </dsp:txBody>
      <dsp:txXfrm>
        <a:off x="4614470" y="1910687"/>
        <a:ext cx="1421738" cy="272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6472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 </a:t>
            </a:r>
            <a:r>
              <a:rPr lang="en-US" dirty="0" err="1"/>
              <a:t>zjednodušení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ukážeme</a:t>
            </a:r>
            <a:r>
              <a:rPr lang="en-US" dirty="0"/>
              <a:t> </a:t>
            </a:r>
            <a:r>
              <a:rPr lang="en-US" dirty="0" err="1"/>
              <a:t>kombinaci</a:t>
            </a:r>
            <a:r>
              <a:rPr lang="en-US" dirty="0"/>
              <a:t>,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které</a:t>
            </a:r>
            <a:r>
              <a:rPr lang="en-US" dirty="0"/>
              <a:t> se </a:t>
            </a:r>
            <a:r>
              <a:rPr lang="en-US" dirty="0" err="1"/>
              <a:t>všechny</a:t>
            </a:r>
            <a:r>
              <a:rPr lang="en-US" dirty="0"/>
              <a:t> Nodes </a:t>
            </a:r>
            <a:r>
              <a:rPr lang="en-US" dirty="0" err="1"/>
              <a:t>nachází</a:t>
            </a:r>
            <a:r>
              <a:rPr lang="en-US" dirty="0"/>
              <a:t> v </a:t>
            </a:r>
            <a:r>
              <a:rPr lang="en-US" dirty="0" err="1"/>
              <a:t>jedné</a:t>
            </a:r>
            <a:r>
              <a:rPr lang="en-US" dirty="0"/>
              <a:t> </a:t>
            </a:r>
            <a:r>
              <a:rPr lang="en-US" dirty="0" err="1"/>
              <a:t>pracovní</a:t>
            </a:r>
            <a:r>
              <a:rPr lang="en-US" dirty="0"/>
              <a:t> </a:t>
            </a:r>
            <a:r>
              <a:rPr lang="en-US" dirty="0" err="1"/>
              <a:t>stanici</a:t>
            </a:r>
            <a:r>
              <a:rPr lang="en-US" dirty="0"/>
              <a:t> a </a:t>
            </a:r>
            <a:r>
              <a:rPr lang="en-US" dirty="0" err="1"/>
              <a:t>není</a:t>
            </a:r>
            <a:r>
              <a:rPr lang="en-US" dirty="0"/>
              <a:t> </a:t>
            </a:r>
            <a:r>
              <a:rPr lang="en-US" dirty="0" err="1"/>
              <a:t>potřeba</a:t>
            </a:r>
            <a:r>
              <a:rPr lang="en-US" dirty="0"/>
              <a:t> </a:t>
            </a:r>
            <a:r>
              <a:rPr lang="en-US" dirty="0" err="1"/>
              <a:t>zasahovat</a:t>
            </a:r>
            <a:r>
              <a:rPr lang="en-US" dirty="0"/>
              <a:t> do </a:t>
            </a:r>
            <a:r>
              <a:rPr lang="en-US" dirty="0" err="1"/>
              <a:t>interní</a:t>
            </a:r>
            <a:r>
              <a:rPr lang="en-US" dirty="0"/>
              <a:t> </a:t>
            </a:r>
            <a:r>
              <a:rPr lang="en-US" dirty="0" err="1"/>
              <a:t>komunikace</a:t>
            </a:r>
            <a:r>
              <a:rPr lang="en-US" dirty="0"/>
              <a:t> </a:t>
            </a:r>
            <a:r>
              <a:rPr lang="en-US" dirty="0" err="1"/>
              <a:t>mezi</a:t>
            </a:r>
            <a:r>
              <a:rPr lang="en-US" dirty="0"/>
              <a:t> </a:t>
            </a:r>
            <a:r>
              <a:rPr lang="en-US" dirty="0" err="1"/>
              <a:t>těmito</a:t>
            </a:r>
            <a:r>
              <a:rPr lang="en-US" dirty="0"/>
              <a:t> </a:t>
            </a:r>
            <a:r>
              <a:rPr lang="en-US" dirty="0" err="1"/>
              <a:t>komponenty</a:t>
            </a:r>
            <a:r>
              <a:rPr lang="en-US" dirty="0"/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97210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Instalace</a:t>
            </a:r>
            <a:r>
              <a:rPr lang="en-US" dirty="0"/>
              <a:t> </a:t>
            </a:r>
            <a:r>
              <a:rPr lang="en-US" dirty="0" err="1"/>
              <a:t>jsou</a:t>
            </a:r>
            <a:r>
              <a:rPr lang="en-US" dirty="0"/>
              <a:t> </a:t>
            </a:r>
            <a:r>
              <a:rPr lang="en-US" dirty="0" err="1"/>
              <a:t>hlavně</a:t>
            </a:r>
            <a:r>
              <a:rPr lang="en-US" dirty="0"/>
              <a:t> pro RedHat </a:t>
            </a:r>
            <a:r>
              <a:rPr lang="en-US" dirty="0" err="1"/>
              <a:t>nebo</a:t>
            </a:r>
            <a:r>
              <a:rPr lang="en-US" dirty="0"/>
              <a:t> CentOS, ale </a:t>
            </a:r>
            <a:r>
              <a:rPr lang="en-US" dirty="0" err="1"/>
              <a:t>existuje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pro Windows server / Oracle Linux/ Amazon Linux / MacOS</a:t>
            </a:r>
          </a:p>
          <a:p>
            <a:r>
              <a:rPr lang="en-US" dirty="0"/>
              <a:t>Pro metadata </a:t>
            </a:r>
            <a:r>
              <a:rPr lang="en-US" dirty="0" err="1"/>
              <a:t>lze</a:t>
            </a:r>
            <a:r>
              <a:rPr lang="en-US" dirty="0"/>
              <a:t> </a:t>
            </a:r>
            <a:r>
              <a:rPr lang="en-US" dirty="0" err="1"/>
              <a:t>použít</a:t>
            </a:r>
            <a:r>
              <a:rPr lang="en-US" dirty="0"/>
              <a:t> </a:t>
            </a:r>
            <a:r>
              <a:rPr lang="en-US" dirty="0" err="1"/>
              <a:t>buď</a:t>
            </a:r>
            <a:r>
              <a:rPr lang="en-US" dirty="0"/>
              <a:t>:</a:t>
            </a:r>
          </a:p>
          <a:p>
            <a:r>
              <a:rPr lang="en-US" dirty="0"/>
              <a:t>- MySQL </a:t>
            </a:r>
            <a:r>
              <a:rPr lang="en-US" dirty="0" err="1"/>
              <a:t>úložiště</a:t>
            </a:r>
            <a:r>
              <a:rPr lang="en-US" dirty="0"/>
              <a:t> (port 3306)</a:t>
            </a:r>
          </a:p>
          <a:p>
            <a:r>
              <a:rPr lang="en-US" dirty="0"/>
              <a:t>- Oracle </a:t>
            </a:r>
            <a:r>
              <a:rPr lang="en-US" dirty="0" err="1"/>
              <a:t>databázi</a:t>
            </a:r>
            <a:r>
              <a:rPr lang="en-US" dirty="0"/>
              <a:t> </a:t>
            </a:r>
            <a:r>
              <a:rPr lang="en-US" dirty="0" err="1"/>
              <a:t>verze</a:t>
            </a:r>
            <a:r>
              <a:rPr lang="en-US" dirty="0"/>
              <a:t> 11g </a:t>
            </a:r>
            <a:r>
              <a:rPr lang="en-US" dirty="0" err="1"/>
              <a:t>nebo</a:t>
            </a:r>
            <a:r>
              <a:rPr lang="en-US" dirty="0"/>
              <a:t> 12c</a:t>
            </a:r>
          </a:p>
          <a:p>
            <a:r>
              <a:rPr lang="en-US" dirty="0"/>
              <a:t>V </a:t>
            </a:r>
            <a:r>
              <a:rPr lang="en-US" dirty="0" err="1"/>
              <a:t>současné</a:t>
            </a:r>
            <a:r>
              <a:rPr lang="en-US" dirty="0"/>
              <a:t> </a:t>
            </a:r>
            <a:r>
              <a:rPr lang="en-US" dirty="0" err="1"/>
              <a:t>chvíli</a:t>
            </a:r>
            <a:r>
              <a:rPr lang="en-US" dirty="0"/>
              <a:t> je </a:t>
            </a:r>
            <a:r>
              <a:rPr lang="en-US" dirty="0" err="1"/>
              <a:t>vyžadována</a:t>
            </a:r>
            <a:r>
              <a:rPr lang="en-US" dirty="0"/>
              <a:t> </a:t>
            </a:r>
            <a:r>
              <a:rPr lang="en-US" dirty="0" err="1"/>
              <a:t>enkrypce</a:t>
            </a:r>
            <a:r>
              <a:rPr lang="en-US" dirty="0"/>
              <a:t> metadata </a:t>
            </a:r>
            <a:r>
              <a:rPr lang="en-US" dirty="0" err="1"/>
              <a:t>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078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JDK 1.8</a:t>
            </a:r>
          </a:p>
          <a:p>
            <a:r>
              <a:rPr lang="en-US" dirty="0"/>
              <a:t>Python 2.7 </a:t>
            </a:r>
            <a:r>
              <a:rPr lang="en-US" dirty="0" err="1"/>
              <a:t>spolu</a:t>
            </a:r>
            <a:r>
              <a:rPr lang="en-US" dirty="0"/>
              <a:t> s Python 3.X</a:t>
            </a:r>
          </a:p>
        </p:txBody>
      </p:sp>
    </p:spTree>
    <p:extLst>
      <p:ext uri="{BB962C8B-B14F-4D97-AF65-F5344CB8AC3E}">
        <p14:creationId xmlns:p14="http://schemas.microsoft.com/office/powerpoint/2010/main" val="536081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Apache Tomcat </a:t>
            </a:r>
            <a:r>
              <a:rPr lang="en-US" dirty="0" err="1"/>
              <a:t>webová</a:t>
            </a:r>
            <a:r>
              <a:rPr lang="en-US" dirty="0"/>
              <a:t> </a:t>
            </a:r>
            <a:r>
              <a:rPr lang="en-US" dirty="0" err="1"/>
              <a:t>služba</a:t>
            </a:r>
            <a:r>
              <a:rPr lang="en-US" dirty="0"/>
              <a:t> (</a:t>
            </a:r>
            <a:r>
              <a:rPr lang="en-US" dirty="0" err="1"/>
              <a:t>různé</a:t>
            </a:r>
            <a:r>
              <a:rPr lang="en-US" dirty="0"/>
              <a:t> web interface – 80, 8080, 8005)</a:t>
            </a:r>
          </a:p>
          <a:p>
            <a:r>
              <a:rPr lang="en-US" dirty="0"/>
              <a:t>Apache Spark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distribuované</a:t>
            </a:r>
            <a:r>
              <a:rPr lang="en-US" dirty="0"/>
              <a:t> </a:t>
            </a:r>
            <a:r>
              <a:rPr lang="en-US" dirty="0" err="1"/>
              <a:t>dotazy</a:t>
            </a:r>
            <a:r>
              <a:rPr lang="en-US" dirty="0"/>
              <a:t> (</a:t>
            </a:r>
            <a:r>
              <a:rPr lang="en-US" dirty="0" err="1"/>
              <a:t>hromada</a:t>
            </a:r>
            <a:r>
              <a:rPr lang="en-US" dirty="0"/>
              <a:t> </a:t>
            </a:r>
            <a:r>
              <a:rPr lang="en-US" dirty="0" err="1"/>
              <a:t>portů</a:t>
            </a:r>
            <a:r>
              <a:rPr lang="en-US" dirty="0"/>
              <a:t>)</a:t>
            </a:r>
          </a:p>
          <a:p>
            <a:r>
              <a:rPr lang="en-US" dirty="0"/>
              <a:t>Apache zookeeper pro </a:t>
            </a:r>
            <a:r>
              <a:rPr lang="en-US" dirty="0" err="1"/>
              <a:t>běh</a:t>
            </a:r>
            <a:r>
              <a:rPr lang="en-US" dirty="0"/>
              <a:t> CMC a </a:t>
            </a:r>
            <a:r>
              <a:rPr lang="en-US" dirty="0" err="1"/>
              <a:t>koordinaci</a:t>
            </a:r>
            <a:r>
              <a:rPr lang="en-US" dirty="0"/>
              <a:t> </a:t>
            </a:r>
            <a:r>
              <a:rPr lang="en-US" dirty="0" err="1"/>
              <a:t>úkolů</a:t>
            </a:r>
            <a:r>
              <a:rPr lang="en-US" dirty="0"/>
              <a:t> </a:t>
            </a:r>
            <a:r>
              <a:rPr lang="en-US" dirty="0" err="1"/>
              <a:t>mezi</a:t>
            </a:r>
            <a:r>
              <a:rPr lang="en-US" dirty="0"/>
              <a:t> </a:t>
            </a:r>
            <a:r>
              <a:rPr lang="en-US" dirty="0" err="1"/>
              <a:t>Nody</a:t>
            </a:r>
            <a:r>
              <a:rPr lang="en-US" dirty="0"/>
              <a:t> (2181, 2888, 3888)</a:t>
            </a:r>
          </a:p>
          <a:p>
            <a:r>
              <a:rPr lang="en-US" dirty="0"/>
              <a:t>Apache Zeppelin pro notebook (port 5500)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83700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slide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42902" y="239394"/>
            <a:ext cx="78867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E68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123E68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2400"/>
              <a:buFont typeface="Lato"/>
              <a:buNone/>
              <a:defRPr sz="24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/>
          <p:nvPr/>
        </p:nvSpPr>
        <p:spPr>
          <a:xfrm>
            <a:off x="8704947" y="4796797"/>
            <a:ext cx="2013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E68"/>
              </a:buClr>
              <a:buSzPts val="700"/>
              <a:buFont typeface="Lato"/>
              <a:buNone/>
            </a:pPr>
            <a:fld id="{00000000-1234-1234-1234-123412341234}" type="slidenum">
              <a:rPr lang="en-US" sz="700" b="0" i="0" u="none" strike="noStrike" cap="none">
                <a:solidFill>
                  <a:srgbClr val="123E68"/>
                </a:solidFill>
                <a:latin typeface="Lato"/>
                <a:ea typeface="Lato"/>
                <a:cs typeface="Lato"/>
                <a:sym typeface="Lato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23E68"/>
                </a:buClr>
                <a:buSzPts val="700"/>
                <a:buFont typeface="Lato"/>
                <a:buNone/>
              </a:pPr>
              <a:t>‹#›</a:t>
            </a:fld>
            <a:endParaRPr sz="700" b="0" i="0" u="none" strike="noStrike" cap="none" dirty="0">
              <a:solidFill>
                <a:srgbClr val="123E6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Title">
  <p:cSld name="Main 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/>
          <p:nvPr/>
        </p:nvSpPr>
        <p:spPr>
          <a:xfrm>
            <a:off x="7456142" y="4584082"/>
            <a:ext cx="1309770" cy="2843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4876"/>
                </a:lnTo>
                <a:cubicBezTo>
                  <a:pt x="0" y="4876"/>
                  <a:pt x="1047" y="4876"/>
                  <a:pt x="1047" y="4876"/>
                </a:cubicBezTo>
                <a:lnTo>
                  <a:pt x="1047" y="0"/>
                </a:lnTo>
                <a:lnTo>
                  <a:pt x="0" y="0"/>
                </a:lnTo>
                <a:close/>
                <a:moveTo>
                  <a:pt x="14734" y="147"/>
                </a:moveTo>
                <a:lnTo>
                  <a:pt x="14734" y="21282"/>
                </a:lnTo>
                <a:lnTo>
                  <a:pt x="15779" y="21282"/>
                </a:lnTo>
                <a:lnTo>
                  <a:pt x="15779" y="8964"/>
                </a:lnTo>
                <a:cubicBezTo>
                  <a:pt x="15779" y="8964"/>
                  <a:pt x="16550" y="8964"/>
                  <a:pt x="16550" y="8964"/>
                </a:cubicBezTo>
                <a:lnTo>
                  <a:pt x="16550" y="4150"/>
                </a:lnTo>
                <a:lnTo>
                  <a:pt x="15779" y="4150"/>
                </a:lnTo>
                <a:lnTo>
                  <a:pt x="15779" y="147"/>
                </a:lnTo>
                <a:lnTo>
                  <a:pt x="14734" y="147"/>
                </a:lnTo>
                <a:close/>
                <a:moveTo>
                  <a:pt x="6509" y="3804"/>
                </a:moveTo>
                <a:cubicBezTo>
                  <a:pt x="5984" y="3804"/>
                  <a:pt x="5533" y="4683"/>
                  <a:pt x="5158" y="6441"/>
                </a:cubicBezTo>
                <a:cubicBezTo>
                  <a:pt x="4797" y="8136"/>
                  <a:pt x="4600" y="10271"/>
                  <a:pt x="4600" y="12626"/>
                </a:cubicBezTo>
                <a:cubicBezTo>
                  <a:pt x="4600" y="14980"/>
                  <a:pt x="4783" y="17175"/>
                  <a:pt x="5138" y="18901"/>
                </a:cubicBezTo>
                <a:cubicBezTo>
                  <a:pt x="5513" y="20722"/>
                  <a:pt x="5963" y="21600"/>
                  <a:pt x="6522" y="21600"/>
                </a:cubicBezTo>
                <a:cubicBezTo>
                  <a:pt x="7415" y="21600"/>
                  <a:pt x="8124" y="19184"/>
                  <a:pt x="8397" y="15135"/>
                </a:cubicBezTo>
                <a:cubicBezTo>
                  <a:pt x="8397" y="15135"/>
                  <a:pt x="7244" y="15135"/>
                  <a:pt x="7244" y="15135"/>
                </a:cubicBezTo>
                <a:cubicBezTo>
                  <a:pt x="7067" y="16233"/>
                  <a:pt x="6829" y="16800"/>
                  <a:pt x="6536" y="16800"/>
                </a:cubicBezTo>
                <a:cubicBezTo>
                  <a:pt x="6017" y="16800"/>
                  <a:pt x="5663" y="15200"/>
                  <a:pt x="5663" y="12626"/>
                </a:cubicBezTo>
                <a:cubicBezTo>
                  <a:pt x="5663" y="10303"/>
                  <a:pt x="6018" y="8609"/>
                  <a:pt x="6502" y="8609"/>
                </a:cubicBezTo>
                <a:cubicBezTo>
                  <a:pt x="6856" y="8609"/>
                  <a:pt x="7109" y="9235"/>
                  <a:pt x="7259" y="10397"/>
                </a:cubicBezTo>
                <a:lnTo>
                  <a:pt x="8397" y="10397"/>
                </a:lnTo>
                <a:cubicBezTo>
                  <a:pt x="8104" y="6128"/>
                  <a:pt x="7429" y="3804"/>
                  <a:pt x="6509" y="3804"/>
                </a:cubicBezTo>
                <a:close/>
                <a:moveTo>
                  <a:pt x="10404" y="3804"/>
                </a:moveTo>
                <a:cubicBezTo>
                  <a:pt x="9907" y="3804"/>
                  <a:pt x="9423" y="4746"/>
                  <a:pt x="9055" y="6441"/>
                </a:cubicBezTo>
                <a:cubicBezTo>
                  <a:pt x="8694" y="8105"/>
                  <a:pt x="8497" y="10272"/>
                  <a:pt x="8497" y="12626"/>
                </a:cubicBezTo>
                <a:cubicBezTo>
                  <a:pt x="8497" y="14981"/>
                  <a:pt x="8680" y="17145"/>
                  <a:pt x="9035" y="18840"/>
                </a:cubicBezTo>
                <a:cubicBezTo>
                  <a:pt x="9410" y="20660"/>
                  <a:pt x="9860" y="21538"/>
                  <a:pt x="10419" y="21538"/>
                </a:cubicBezTo>
                <a:cubicBezTo>
                  <a:pt x="10971" y="21538"/>
                  <a:pt x="11435" y="20627"/>
                  <a:pt x="11809" y="18901"/>
                </a:cubicBezTo>
                <a:cubicBezTo>
                  <a:pt x="12178" y="17206"/>
                  <a:pt x="12362" y="15102"/>
                  <a:pt x="12362" y="12560"/>
                </a:cubicBezTo>
                <a:cubicBezTo>
                  <a:pt x="12362" y="10268"/>
                  <a:pt x="12150" y="7947"/>
                  <a:pt x="11761" y="6251"/>
                </a:cubicBezTo>
                <a:cubicBezTo>
                  <a:pt x="11393" y="4651"/>
                  <a:pt x="10936" y="3804"/>
                  <a:pt x="10404" y="3804"/>
                </a:cubicBezTo>
                <a:close/>
                <a:moveTo>
                  <a:pt x="2831" y="3837"/>
                </a:moveTo>
                <a:cubicBezTo>
                  <a:pt x="1929" y="3837"/>
                  <a:pt x="1195" y="7216"/>
                  <a:pt x="1195" y="11369"/>
                </a:cubicBezTo>
                <a:lnTo>
                  <a:pt x="1195" y="21282"/>
                </a:lnTo>
                <a:lnTo>
                  <a:pt x="2240" y="21282"/>
                </a:lnTo>
                <a:lnTo>
                  <a:pt x="2240" y="11369"/>
                </a:lnTo>
                <a:cubicBezTo>
                  <a:pt x="2240" y="9872"/>
                  <a:pt x="2505" y="8656"/>
                  <a:pt x="2831" y="8656"/>
                </a:cubicBezTo>
                <a:cubicBezTo>
                  <a:pt x="3156" y="8656"/>
                  <a:pt x="3420" y="9872"/>
                  <a:pt x="3420" y="11369"/>
                </a:cubicBezTo>
                <a:lnTo>
                  <a:pt x="3420" y="21282"/>
                </a:lnTo>
                <a:lnTo>
                  <a:pt x="4466" y="21282"/>
                </a:lnTo>
                <a:cubicBezTo>
                  <a:pt x="4466" y="21282"/>
                  <a:pt x="4466" y="11369"/>
                  <a:pt x="4466" y="11369"/>
                </a:cubicBezTo>
                <a:cubicBezTo>
                  <a:pt x="4466" y="7216"/>
                  <a:pt x="3733" y="3837"/>
                  <a:pt x="2831" y="3837"/>
                </a:cubicBezTo>
                <a:close/>
                <a:moveTo>
                  <a:pt x="14537" y="4193"/>
                </a:moveTo>
                <a:cubicBezTo>
                  <a:pt x="13400" y="4193"/>
                  <a:pt x="12475" y="8453"/>
                  <a:pt x="12475" y="13689"/>
                </a:cubicBezTo>
                <a:lnTo>
                  <a:pt x="12475" y="21282"/>
                </a:lnTo>
                <a:lnTo>
                  <a:pt x="13520" y="21282"/>
                </a:lnTo>
                <a:lnTo>
                  <a:pt x="13520" y="13689"/>
                </a:lnTo>
                <a:cubicBezTo>
                  <a:pt x="13520" y="11109"/>
                  <a:pt x="13977" y="9007"/>
                  <a:pt x="14537" y="9007"/>
                </a:cubicBezTo>
                <a:lnTo>
                  <a:pt x="14537" y="4193"/>
                </a:lnTo>
                <a:close/>
                <a:moveTo>
                  <a:pt x="19322" y="4221"/>
                </a:moveTo>
                <a:lnTo>
                  <a:pt x="19322" y="6365"/>
                </a:lnTo>
                <a:cubicBezTo>
                  <a:pt x="19076" y="4921"/>
                  <a:pt x="18735" y="4231"/>
                  <a:pt x="18292" y="4231"/>
                </a:cubicBezTo>
                <a:cubicBezTo>
                  <a:pt x="17828" y="4231"/>
                  <a:pt x="17413" y="5016"/>
                  <a:pt x="17072" y="6555"/>
                </a:cubicBezTo>
                <a:cubicBezTo>
                  <a:pt x="16690" y="8250"/>
                  <a:pt x="16486" y="10413"/>
                  <a:pt x="16486" y="12830"/>
                </a:cubicBezTo>
                <a:cubicBezTo>
                  <a:pt x="16486" y="15467"/>
                  <a:pt x="16704" y="17730"/>
                  <a:pt x="17127" y="19456"/>
                </a:cubicBezTo>
                <a:cubicBezTo>
                  <a:pt x="17447" y="20775"/>
                  <a:pt x="17829" y="21434"/>
                  <a:pt x="18272" y="21434"/>
                </a:cubicBezTo>
                <a:cubicBezTo>
                  <a:pt x="18708" y="21434"/>
                  <a:pt x="19035" y="20900"/>
                  <a:pt x="19356" y="19456"/>
                </a:cubicBezTo>
                <a:lnTo>
                  <a:pt x="19356" y="21339"/>
                </a:lnTo>
                <a:lnTo>
                  <a:pt x="20398" y="21339"/>
                </a:lnTo>
                <a:lnTo>
                  <a:pt x="20398" y="4221"/>
                </a:lnTo>
                <a:cubicBezTo>
                  <a:pt x="20398" y="4221"/>
                  <a:pt x="19322" y="4221"/>
                  <a:pt x="19322" y="4221"/>
                </a:cubicBezTo>
                <a:close/>
                <a:moveTo>
                  <a:pt x="0" y="5573"/>
                </a:moveTo>
                <a:lnTo>
                  <a:pt x="0" y="21282"/>
                </a:lnTo>
                <a:lnTo>
                  <a:pt x="1047" y="21282"/>
                </a:lnTo>
                <a:cubicBezTo>
                  <a:pt x="1047" y="21282"/>
                  <a:pt x="1047" y="5573"/>
                  <a:pt x="1047" y="5573"/>
                </a:cubicBezTo>
                <a:lnTo>
                  <a:pt x="0" y="5573"/>
                </a:lnTo>
                <a:close/>
                <a:moveTo>
                  <a:pt x="10425" y="8514"/>
                </a:moveTo>
                <a:cubicBezTo>
                  <a:pt x="10902" y="8514"/>
                  <a:pt x="11291" y="10365"/>
                  <a:pt x="11291" y="12688"/>
                </a:cubicBezTo>
                <a:cubicBezTo>
                  <a:pt x="11291" y="14980"/>
                  <a:pt x="10902" y="16828"/>
                  <a:pt x="10425" y="16828"/>
                </a:cubicBezTo>
                <a:cubicBezTo>
                  <a:pt x="9955" y="16828"/>
                  <a:pt x="9560" y="14980"/>
                  <a:pt x="9560" y="12688"/>
                </a:cubicBezTo>
                <a:cubicBezTo>
                  <a:pt x="9560" y="10365"/>
                  <a:pt x="9948" y="8514"/>
                  <a:pt x="10425" y="8514"/>
                </a:cubicBezTo>
                <a:close/>
                <a:moveTo>
                  <a:pt x="18470" y="8628"/>
                </a:moveTo>
                <a:cubicBezTo>
                  <a:pt x="18974" y="8628"/>
                  <a:pt x="19362" y="10446"/>
                  <a:pt x="19362" y="12863"/>
                </a:cubicBezTo>
                <a:cubicBezTo>
                  <a:pt x="19362" y="15187"/>
                  <a:pt x="18973" y="16942"/>
                  <a:pt x="18510" y="16942"/>
                </a:cubicBezTo>
                <a:cubicBezTo>
                  <a:pt x="17958" y="16942"/>
                  <a:pt x="17562" y="15156"/>
                  <a:pt x="17562" y="12802"/>
                </a:cubicBezTo>
                <a:cubicBezTo>
                  <a:pt x="17562" y="10542"/>
                  <a:pt x="17958" y="8628"/>
                  <a:pt x="18470" y="8628"/>
                </a:cubicBezTo>
                <a:close/>
                <a:moveTo>
                  <a:pt x="20553" y="16558"/>
                </a:moveTo>
                <a:lnTo>
                  <a:pt x="20553" y="21434"/>
                </a:lnTo>
                <a:cubicBezTo>
                  <a:pt x="20553" y="21434"/>
                  <a:pt x="21600" y="21434"/>
                  <a:pt x="21600" y="21434"/>
                </a:cubicBezTo>
                <a:lnTo>
                  <a:pt x="21600" y="16558"/>
                </a:lnTo>
                <a:lnTo>
                  <a:pt x="20553" y="16558"/>
                </a:lnTo>
                <a:close/>
              </a:path>
            </a:pathLst>
          </a:custGeom>
          <a:solidFill>
            <a:srgbClr val="123E6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A7D7"/>
              </a:buClr>
              <a:buSzPts val="1400"/>
              <a:buFont typeface="Lato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57200" y="1828800"/>
            <a:ext cx="81843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457200" y="2453775"/>
            <a:ext cx="8184300" cy="6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0000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None/>
              <a:defRPr sz="180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 Light"/>
              <a:buChar char="•"/>
              <a:defRPr sz="1800" i="0" u="none" strike="noStrike" cap="non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9911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4272535" y="4835876"/>
            <a:ext cx="599995" cy="1301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4876"/>
                </a:lnTo>
                <a:cubicBezTo>
                  <a:pt x="0" y="4876"/>
                  <a:pt x="1047" y="4876"/>
                  <a:pt x="1047" y="4876"/>
                </a:cubicBezTo>
                <a:lnTo>
                  <a:pt x="1047" y="0"/>
                </a:lnTo>
                <a:lnTo>
                  <a:pt x="0" y="0"/>
                </a:lnTo>
                <a:close/>
                <a:moveTo>
                  <a:pt x="14734" y="147"/>
                </a:moveTo>
                <a:lnTo>
                  <a:pt x="14734" y="21282"/>
                </a:lnTo>
                <a:lnTo>
                  <a:pt x="15779" y="21282"/>
                </a:lnTo>
                <a:lnTo>
                  <a:pt x="15779" y="8964"/>
                </a:lnTo>
                <a:cubicBezTo>
                  <a:pt x="15779" y="8964"/>
                  <a:pt x="16550" y="8964"/>
                  <a:pt x="16550" y="8964"/>
                </a:cubicBezTo>
                <a:lnTo>
                  <a:pt x="16550" y="4150"/>
                </a:lnTo>
                <a:lnTo>
                  <a:pt x="15779" y="4150"/>
                </a:lnTo>
                <a:lnTo>
                  <a:pt x="15779" y="147"/>
                </a:lnTo>
                <a:lnTo>
                  <a:pt x="14734" y="147"/>
                </a:lnTo>
                <a:close/>
                <a:moveTo>
                  <a:pt x="6509" y="3804"/>
                </a:moveTo>
                <a:cubicBezTo>
                  <a:pt x="5984" y="3804"/>
                  <a:pt x="5533" y="4683"/>
                  <a:pt x="5158" y="6441"/>
                </a:cubicBezTo>
                <a:cubicBezTo>
                  <a:pt x="4797" y="8136"/>
                  <a:pt x="4600" y="10271"/>
                  <a:pt x="4600" y="12626"/>
                </a:cubicBezTo>
                <a:cubicBezTo>
                  <a:pt x="4600" y="14980"/>
                  <a:pt x="4783" y="17175"/>
                  <a:pt x="5138" y="18901"/>
                </a:cubicBezTo>
                <a:cubicBezTo>
                  <a:pt x="5513" y="20722"/>
                  <a:pt x="5963" y="21600"/>
                  <a:pt x="6522" y="21600"/>
                </a:cubicBezTo>
                <a:cubicBezTo>
                  <a:pt x="7415" y="21600"/>
                  <a:pt x="8124" y="19184"/>
                  <a:pt x="8397" y="15135"/>
                </a:cubicBezTo>
                <a:cubicBezTo>
                  <a:pt x="8397" y="15135"/>
                  <a:pt x="7244" y="15135"/>
                  <a:pt x="7244" y="15135"/>
                </a:cubicBezTo>
                <a:cubicBezTo>
                  <a:pt x="7067" y="16233"/>
                  <a:pt x="6829" y="16800"/>
                  <a:pt x="6536" y="16800"/>
                </a:cubicBezTo>
                <a:cubicBezTo>
                  <a:pt x="6017" y="16800"/>
                  <a:pt x="5663" y="15200"/>
                  <a:pt x="5663" y="12626"/>
                </a:cubicBezTo>
                <a:cubicBezTo>
                  <a:pt x="5663" y="10303"/>
                  <a:pt x="6018" y="8609"/>
                  <a:pt x="6502" y="8609"/>
                </a:cubicBezTo>
                <a:cubicBezTo>
                  <a:pt x="6856" y="8609"/>
                  <a:pt x="7109" y="9235"/>
                  <a:pt x="7259" y="10397"/>
                </a:cubicBezTo>
                <a:lnTo>
                  <a:pt x="8397" y="10397"/>
                </a:lnTo>
                <a:cubicBezTo>
                  <a:pt x="8104" y="6128"/>
                  <a:pt x="7429" y="3804"/>
                  <a:pt x="6509" y="3804"/>
                </a:cubicBezTo>
                <a:close/>
                <a:moveTo>
                  <a:pt x="10404" y="3804"/>
                </a:moveTo>
                <a:cubicBezTo>
                  <a:pt x="9907" y="3804"/>
                  <a:pt x="9423" y="4746"/>
                  <a:pt x="9055" y="6441"/>
                </a:cubicBezTo>
                <a:cubicBezTo>
                  <a:pt x="8694" y="8105"/>
                  <a:pt x="8497" y="10272"/>
                  <a:pt x="8497" y="12626"/>
                </a:cubicBezTo>
                <a:cubicBezTo>
                  <a:pt x="8497" y="14981"/>
                  <a:pt x="8680" y="17145"/>
                  <a:pt x="9035" y="18840"/>
                </a:cubicBezTo>
                <a:cubicBezTo>
                  <a:pt x="9410" y="20660"/>
                  <a:pt x="9860" y="21538"/>
                  <a:pt x="10419" y="21538"/>
                </a:cubicBezTo>
                <a:cubicBezTo>
                  <a:pt x="10971" y="21538"/>
                  <a:pt x="11435" y="20627"/>
                  <a:pt x="11809" y="18901"/>
                </a:cubicBezTo>
                <a:cubicBezTo>
                  <a:pt x="12178" y="17206"/>
                  <a:pt x="12362" y="15102"/>
                  <a:pt x="12362" y="12560"/>
                </a:cubicBezTo>
                <a:cubicBezTo>
                  <a:pt x="12362" y="10268"/>
                  <a:pt x="12150" y="7947"/>
                  <a:pt x="11761" y="6251"/>
                </a:cubicBezTo>
                <a:cubicBezTo>
                  <a:pt x="11393" y="4651"/>
                  <a:pt x="10936" y="3804"/>
                  <a:pt x="10404" y="3804"/>
                </a:cubicBezTo>
                <a:close/>
                <a:moveTo>
                  <a:pt x="2831" y="3837"/>
                </a:moveTo>
                <a:cubicBezTo>
                  <a:pt x="1929" y="3837"/>
                  <a:pt x="1195" y="7216"/>
                  <a:pt x="1195" y="11369"/>
                </a:cubicBezTo>
                <a:lnTo>
                  <a:pt x="1195" y="21282"/>
                </a:lnTo>
                <a:lnTo>
                  <a:pt x="2240" y="21282"/>
                </a:lnTo>
                <a:lnTo>
                  <a:pt x="2240" y="11369"/>
                </a:lnTo>
                <a:cubicBezTo>
                  <a:pt x="2240" y="9872"/>
                  <a:pt x="2505" y="8656"/>
                  <a:pt x="2831" y="8656"/>
                </a:cubicBezTo>
                <a:cubicBezTo>
                  <a:pt x="3156" y="8656"/>
                  <a:pt x="3420" y="9872"/>
                  <a:pt x="3420" y="11369"/>
                </a:cubicBezTo>
                <a:lnTo>
                  <a:pt x="3420" y="21282"/>
                </a:lnTo>
                <a:lnTo>
                  <a:pt x="4466" y="21282"/>
                </a:lnTo>
                <a:cubicBezTo>
                  <a:pt x="4466" y="21282"/>
                  <a:pt x="4466" y="11369"/>
                  <a:pt x="4466" y="11369"/>
                </a:cubicBezTo>
                <a:cubicBezTo>
                  <a:pt x="4466" y="7216"/>
                  <a:pt x="3733" y="3837"/>
                  <a:pt x="2831" y="3837"/>
                </a:cubicBezTo>
                <a:close/>
                <a:moveTo>
                  <a:pt x="14537" y="4193"/>
                </a:moveTo>
                <a:cubicBezTo>
                  <a:pt x="13400" y="4193"/>
                  <a:pt x="12475" y="8453"/>
                  <a:pt x="12475" y="13689"/>
                </a:cubicBezTo>
                <a:lnTo>
                  <a:pt x="12475" y="21282"/>
                </a:lnTo>
                <a:lnTo>
                  <a:pt x="13520" y="21282"/>
                </a:lnTo>
                <a:lnTo>
                  <a:pt x="13520" y="13689"/>
                </a:lnTo>
                <a:cubicBezTo>
                  <a:pt x="13520" y="11109"/>
                  <a:pt x="13977" y="9007"/>
                  <a:pt x="14537" y="9007"/>
                </a:cubicBezTo>
                <a:lnTo>
                  <a:pt x="14537" y="4193"/>
                </a:lnTo>
                <a:close/>
                <a:moveTo>
                  <a:pt x="19322" y="4221"/>
                </a:moveTo>
                <a:lnTo>
                  <a:pt x="19322" y="6365"/>
                </a:lnTo>
                <a:cubicBezTo>
                  <a:pt x="19076" y="4921"/>
                  <a:pt x="18735" y="4231"/>
                  <a:pt x="18292" y="4231"/>
                </a:cubicBezTo>
                <a:cubicBezTo>
                  <a:pt x="17828" y="4231"/>
                  <a:pt x="17413" y="5016"/>
                  <a:pt x="17072" y="6555"/>
                </a:cubicBezTo>
                <a:cubicBezTo>
                  <a:pt x="16690" y="8250"/>
                  <a:pt x="16486" y="10413"/>
                  <a:pt x="16486" y="12830"/>
                </a:cubicBezTo>
                <a:cubicBezTo>
                  <a:pt x="16486" y="15467"/>
                  <a:pt x="16704" y="17730"/>
                  <a:pt x="17127" y="19456"/>
                </a:cubicBezTo>
                <a:cubicBezTo>
                  <a:pt x="17447" y="20775"/>
                  <a:pt x="17829" y="21434"/>
                  <a:pt x="18272" y="21434"/>
                </a:cubicBezTo>
                <a:cubicBezTo>
                  <a:pt x="18708" y="21434"/>
                  <a:pt x="19035" y="20900"/>
                  <a:pt x="19356" y="19456"/>
                </a:cubicBezTo>
                <a:lnTo>
                  <a:pt x="19356" y="21339"/>
                </a:lnTo>
                <a:lnTo>
                  <a:pt x="20398" y="21339"/>
                </a:lnTo>
                <a:lnTo>
                  <a:pt x="20398" y="4221"/>
                </a:lnTo>
                <a:cubicBezTo>
                  <a:pt x="20398" y="4221"/>
                  <a:pt x="19322" y="4221"/>
                  <a:pt x="19322" y="4221"/>
                </a:cubicBezTo>
                <a:close/>
                <a:moveTo>
                  <a:pt x="0" y="5573"/>
                </a:moveTo>
                <a:lnTo>
                  <a:pt x="0" y="21282"/>
                </a:lnTo>
                <a:lnTo>
                  <a:pt x="1047" y="21282"/>
                </a:lnTo>
                <a:cubicBezTo>
                  <a:pt x="1047" y="21282"/>
                  <a:pt x="1047" y="5573"/>
                  <a:pt x="1047" y="5573"/>
                </a:cubicBezTo>
                <a:lnTo>
                  <a:pt x="0" y="5573"/>
                </a:lnTo>
                <a:close/>
                <a:moveTo>
                  <a:pt x="10425" y="8514"/>
                </a:moveTo>
                <a:cubicBezTo>
                  <a:pt x="10902" y="8514"/>
                  <a:pt x="11291" y="10365"/>
                  <a:pt x="11291" y="12688"/>
                </a:cubicBezTo>
                <a:cubicBezTo>
                  <a:pt x="11291" y="14980"/>
                  <a:pt x="10902" y="16828"/>
                  <a:pt x="10425" y="16828"/>
                </a:cubicBezTo>
                <a:cubicBezTo>
                  <a:pt x="9955" y="16828"/>
                  <a:pt x="9560" y="14980"/>
                  <a:pt x="9560" y="12688"/>
                </a:cubicBezTo>
                <a:cubicBezTo>
                  <a:pt x="9560" y="10365"/>
                  <a:pt x="9948" y="8514"/>
                  <a:pt x="10425" y="8514"/>
                </a:cubicBezTo>
                <a:close/>
                <a:moveTo>
                  <a:pt x="18470" y="8628"/>
                </a:moveTo>
                <a:cubicBezTo>
                  <a:pt x="18974" y="8628"/>
                  <a:pt x="19362" y="10446"/>
                  <a:pt x="19362" y="12863"/>
                </a:cubicBezTo>
                <a:cubicBezTo>
                  <a:pt x="19362" y="15187"/>
                  <a:pt x="18973" y="16942"/>
                  <a:pt x="18510" y="16942"/>
                </a:cubicBezTo>
                <a:cubicBezTo>
                  <a:pt x="17958" y="16942"/>
                  <a:pt x="17562" y="15156"/>
                  <a:pt x="17562" y="12802"/>
                </a:cubicBezTo>
                <a:cubicBezTo>
                  <a:pt x="17562" y="10542"/>
                  <a:pt x="17958" y="8628"/>
                  <a:pt x="18470" y="8628"/>
                </a:cubicBezTo>
                <a:close/>
                <a:moveTo>
                  <a:pt x="20553" y="16558"/>
                </a:moveTo>
                <a:lnTo>
                  <a:pt x="20553" y="21434"/>
                </a:lnTo>
                <a:cubicBezTo>
                  <a:pt x="20553" y="21434"/>
                  <a:pt x="21600" y="21434"/>
                  <a:pt x="21600" y="21434"/>
                </a:cubicBezTo>
                <a:lnTo>
                  <a:pt x="21600" y="16558"/>
                </a:lnTo>
                <a:lnTo>
                  <a:pt x="20553" y="16558"/>
                </a:lnTo>
                <a:close/>
              </a:path>
            </a:pathLst>
          </a:custGeom>
          <a:solidFill>
            <a:srgbClr val="123E68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A7D7"/>
              </a:buClr>
              <a:buSzPts val="1400"/>
              <a:buFont typeface="Helvetica Neue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7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incorta.com/5.0/system-security/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incorta.com/5.0/security-config/" TargetMode="External"/><Relationship Id="rId7" Type="http://schemas.openxmlformats.org/officeDocument/2006/relationships/hyperlink" Target="https://community.incorta.com/t/p8hk3jm" TargetMode="External"/><Relationship Id="rId2" Type="http://schemas.openxmlformats.org/officeDocument/2006/relationships/hyperlink" Target="https://docs.incorta.com/5.0/g-incorta-security-guide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ocs.incorta.com/5.0/data-security/" TargetMode="External"/><Relationship Id="rId5" Type="http://schemas.openxmlformats.org/officeDocument/2006/relationships/hyperlink" Target="https://docs.incorta.com/5.0/configure-sso/" TargetMode="External"/><Relationship Id="rId4" Type="http://schemas.openxmlformats.org/officeDocument/2006/relationships/hyperlink" Target="https://docs.incorta.com/5.0/system-security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hyperlink" Target="https://dev.mysql.com/doc/refman/5.6/en/security.html" TargetMode="Externa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8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incorta.com/5.0/secure-tomcat/" TargetMode="External"/><Relationship Id="rId13" Type="http://schemas.openxmlformats.org/officeDocument/2006/relationships/image" Target="../media/image1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hyperlink" Target="https://spark.apache.org/docs/2.4.3/security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4.xml"/><Relationship Id="rId10" Type="http://schemas.openxmlformats.org/officeDocument/2006/relationships/hyperlink" Target="https://docs.incorta.com/5.0/secure-zookeeper/" TargetMode="External"/><Relationship Id="rId4" Type="http://schemas.openxmlformats.org/officeDocument/2006/relationships/diagramLayout" Target="../diagrams/layout4.xml"/><Relationship Id="rId9" Type="http://schemas.openxmlformats.org/officeDocument/2006/relationships/image" Target="../media/image12.png"/><Relationship Id="rId1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C9CB8F-0436-3945-96D2-8545425FB45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23"/>
            <a:ext cx="9144000" cy="513505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31FD9B7-3F52-4944-905F-87B6B96F7296}"/>
              </a:ext>
            </a:extLst>
          </p:cNvPr>
          <p:cNvSpPr/>
          <p:nvPr/>
        </p:nvSpPr>
        <p:spPr>
          <a:xfrm>
            <a:off x="2347653" y="1382453"/>
            <a:ext cx="4330931" cy="1610513"/>
          </a:xfrm>
          <a:prstGeom prst="rect">
            <a:avLst/>
          </a:prstGeom>
          <a:solidFill>
            <a:srgbClr val="2133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566B97-7FB9-7D47-81D4-C9895E3B4A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8121" y="1407166"/>
            <a:ext cx="3715176" cy="2659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BF1285-E71E-4A4F-A178-EC226C78D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9550" y="2676817"/>
            <a:ext cx="3009900" cy="1409700"/>
          </a:xfrm>
          <a:prstGeom prst="rect">
            <a:avLst/>
          </a:prstGeom>
        </p:spPr>
      </p:pic>
      <p:sp>
        <p:nvSpPr>
          <p:cNvPr id="10" name="Google Shape;65;p12">
            <a:extLst>
              <a:ext uri="{FF2B5EF4-FFF2-40B4-BE49-F238E27FC236}">
                <a16:creationId xmlns:a16="http://schemas.microsoft.com/office/drawing/2014/main" id="{0FEF86D9-A902-AD47-9CB2-98EB42D84A96}"/>
              </a:ext>
            </a:extLst>
          </p:cNvPr>
          <p:cNvSpPr txBox="1">
            <a:spLocks/>
          </p:cNvSpPr>
          <p:nvPr/>
        </p:nvSpPr>
        <p:spPr>
          <a:xfrm>
            <a:off x="622300" y="2801171"/>
            <a:ext cx="7924800" cy="3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4D5E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3E4D5E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buSzPts val="4000"/>
            </a:pPr>
            <a:r>
              <a:rPr lang="en-US" sz="4000" dirty="0"/>
              <a:t>Security Details</a:t>
            </a:r>
          </a:p>
          <a:p>
            <a:pPr algn="ctr">
              <a:buSzPts val="4000"/>
            </a:pPr>
            <a:endParaRPr lang="en-US" sz="2800" dirty="0"/>
          </a:p>
          <a:p>
            <a:pPr algn="ctr">
              <a:buSzPts val="4000"/>
              <a:buFont typeface="Lato Light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21980010"/>
      </p:ext>
    </p:extLst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en-US" i="1" dirty="0" err="1"/>
              <a:t>Bezpečná</a:t>
            </a:r>
            <a:r>
              <a:rPr lang="en-US" i="1" dirty="0"/>
              <a:t> </a:t>
            </a:r>
            <a:r>
              <a:rPr lang="en-US" i="1" dirty="0" err="1"/>
              <a:t>komunikace</a:t>
            </a:r>
            <a:endParaRPr lang="cs-CZ" i="1" dirty="0"/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01942280-B610-43D5-8AE8-300681172126}"/>
              </a:ext>
            </a:extLst>
          </p:cNvPr>
          <p:cNvSpPr txBox="1"/>
          <p:nvPr/>
        </p:nvSpPr>
        <p:spPr>
          <a:xfrm>
            <a:off x="437606" y="1386243"/>
            <a:ext cx="747668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Komunikace</a:t>
            </a:r>
            <a:r>
              <a:rPr lang="en-US" sz="1600" dirty="0"/>
              <a:t> </a:t>
            </a:r>
            <a:r>
              <a:rPr lang="en-US" sz="1600" dirty="0" err="1"/>
              <a:t>mezi</a:t>
            </a:r>
            <a:r>
              <a:rPr lang="en-US" sz="1600" dirty="0"/>
              <a:t> </a:t>
            </a:r>
            <a:r>
              <a:rPr lang="en-US" sz="1600" dirty="0" err="1"/>
              <a:t>komponenty</a:t>
            </a:r>
            <a:r>
              <a:rPr lang="en-US" sz="1600" dirty="0"/>
              <a:t> </a:t>
            </a:r>
            <a:r>
              <a:rPr lang="en-US" sz="1600" dirty="0" err="1"/>
              <a:t>přes</a:t>
            </a:r>
            <a:r>
              <a:rPr lang="en-US" sz="1600" dirty="0"/>
              <a:t> TLS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Optimalizované</a:t>
            </a:r>
            <a:r>
              <a:rPr lang="en-US" sz="1600" dirty="0"/>
              <a:t> </a:t>
            </a:r>
            <a:r>
              <a:rPr lang="en-US" sz="1600" dirty="0" err="1"/>
              <a:t>zanášení</a:t>
            </a:r>
            <a:r>
              <a:rPr lang="en-US" sz="1600" dirty="0"/>
              <a:t> </a:t>
            </a:r>
            <a:r>
              <a:rPr lang="en-US" sz="1600" dirty="0" err="1"/>
              <a:t>dat</a:t>
            </a:r>
            <a:r>
              <a:rPr lang="en-US" sz="1600" dirty="0"/>
              <a:t> do </a:t>
            </a:r>
            <a:r>
              <a:rPr lang="en-US" sz="1600" dirty="0" err="1"/>
              <a:t>paměti</a:t>
            </a:r>
            <a:r>
              <a:rPr lang="en-US" sz="1600" dirty="0"/>
              <a:t> (</a:t>
            </a:r>
            <a:r>
              <a:rPr lang="en-US" sz="1600" dirty="0" err="1"/>
              <a:t>možno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kryptované</a:t>
            </a:r>
            <a:r>
              <a:rPr lang="en-US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Uložená</a:t>
            </a:r>
            <a:r>
              <a:rPr lang="en-US" sz="1600" dirty="0"/>
              <a:t> </a:t>
            </a:r>
            <a:r>
              <a:rPr lang="en-US" sz="1600" dirty="0" err="1"/>
              <a:t>hesla</a:t>
            </a:r>
            <a:r>
              <a:rPr lang="en-US" sz="1600" dirty="0"/>
              <a:t> </a:t>
            </a:r>
            <a:r>
              <a:rPr lang="en-US" sz="1600" dirty="0" err="1"/>
              <a:t>jsou</a:t>
            </a:r>
            <a:r>
              <a:rPr lang="en-US" sz="1600" dirty="0"/>
              <a:t> </a:t>
            </a:r>
            <a:r>
              <a:rPr lang="en-US" sz="1600" dirty="0" err="1"/>
              <a:t>kryptována</a:t>
            </a:r>
            <a:r>
              <a:rPr lang="en-US" sz="1600" dirty="0"/>
              <a:t> </a:t>
            </a:r>
            <a:r>
              <a:rPr lang="en-US" sz="1600" dirty="0" err="1"/>
              <a:t>pomocí</a:t>
            </a:r>
            <a:r>
              <a:rPr lang="en-US" sz="1600" dirty="0"/>
              <a:t> AES 128-bit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Vytváření</a:t>
            </a:r>
            <a:r>
              <a:rPr lang="en-US" sz="1600" dirty="0"/>
              <a:t> DMZ, </a:t>
            </a:r>
            <a:r>
              <a:rPr lang="en-US" sz="1600" dirty="0" err="1"/>
              <a:t>povolení</a:t>
            </a:r>
            <a:r>
              <a:rPr lang="en-US" sz="1600" dirty="0"/>
              <a:t> </a:t>
            </a:r>
            <a:r>
              <a:rPr lang="en-US" sz="1600" dirty="0" err="1"/>
              <a:t>pouze</a:t>
            </a:r>
            <a:r>
              <a:rPr lang="en-US" sz="1600" dirty="0"/>
              <a:t> HTTPS/TLS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linkClick r:id="rId2"/>
              </a:rPr>
              <a:t>Secure Communication and Data | docs.incorta.com</a:t>
            </a: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3670528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2C383F0-942D-410D-81E9-3F215CFDC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Bezpečný</a:t>
            </a:r>
            <a:r>
              <a:rPr lang="en-US" dirty="0"/>
              <a:t> </a:t>
            </a:r>
            <a:r>
              <a:rPr lang="en-US" dirty="0" err="1"/>
              <a:t>přístup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E3D8F95-050A-4E6D-AE37-7C71BB6B4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Jak </a:t>
            </a:r>
            <a:r>
              <a:rPr lang="en-US" dirty="0" err="1"/>
              <a:t>přistupujeme</a:t>
            </a:r>
            <a:r>
              <a:rPr lang="en-US" dirty="0"/>
              <a:t> k </a:t>
            </a:r>
            <a:r>
              <a:rPr lang="en-US" dirty="0" err="1"/>
              <a:t>platformě</a:t>
            </a:r>
            <a:r>
              <a:rPr lang="en-US" dirty="0"/>
              <a:t> jako </a:t>
            </a:r>
            <a:r>
              <a:rPr lang="en-US" dirty="0" err="1"/>
              <a:t>celku</a:t>
            </a:r>
            <a:r>
              <a:rPr lang="en-US" dirty="0"/>
              <a:t>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3234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en-US" i="1" dirty="0" err="1"/>
              <a:t>Bezpečný</a:t>
            </a:r>
            <a:r>
              <a:rPr lang="en-US" i="1" dirty="0"/>
              <a:t> </a:t>
            </a:r>
            <a:r>
              <a:rPr lang="en-US" i="1"/>
              <a:t>přístup</a:t>
            </a:r>
            <a:endParaRPr lang="cs-CZ" i="1" dirty="0"/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01942280-B610-43D5-8AE8-300681172126}"/>
              </a:ext>
            </a:extLst>
          </p:cNvPr>
          <p:cNvSpPr txBox="1"/>
          <p:nvPr/>
        </p:nvSpPr>
        <p:spPr>
          <a:xfrm>
            <a:off x="437606" y="881743"/>
            <a:ext cx="716497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Přístup</a:t>
            </a:r>
            <a:r>
              <a:rPr lang="en-US" sz="1600" dirty="0"/>
              <a:t> </a:t>
            </a:r>
            <a:r>
              <a:rPr lang="en-US" sz="1600" dirty="0" err="1"/>
              <a:t>pomocí</a:t>
            </a:r>
            <a:r>
              <a:rPr lang="en-US" sz="1600" dirty="0"/>
              <a:t> </a:t>
            </a:r>
            <a:r>
              <a:rPr lang="en-US" sz="1600" dirty="0" err="1"/>
              <a:t>přihlášení</a:t>
            </a:r>
            <a:endParaRPr lang="en-US" sz="16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SSO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Auth0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Incorta self-sync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SSO </a:t>
            </a:r>
            <a:r>
              <a:rPr lang="en-US" sz="1600" dirty="0" err="1"/>
              <a:t>zabudované</a:t>
            </a:r>
            <a:r>
              <a:rPr lang="en-US" sz="1600" dirty="0"/>
              <a:t> </a:t>
            </a:r>
            <a:r>
              <a:rPr lang="en-US" sz="1600" dirty="0" err="1"/>
              <a:t>mechanismy</a:t>
            </a:r>
            <a:endParaRPr lang="en-US" sz="16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OneLogin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Directory Services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Microsoft Active Directory (ADFS)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Okta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    - Mobile SSO</a:t>
            </a: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3641430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2C383F0-942D-410D-81E9-3F215CFDC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Bezpečost</a:t>
            </a:r>
            <a:r>
              <a:rPr lang="en-US" dirty="0"/>
              <a:t> </a:t>
            </a:r>
            <a:r>
              <a:rPr lang="en-US" dirty="0" err="1"/>
              <a:t>objektů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E3D8F95-050A-4E6D-AE37-7C71BB6B4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Jak je </a:t>
            </a:r>
            <a:r>
              <a:rPr lang="en-US" dirty="0" err="1"/>
              <a:t>chráněn</a:t>
            </a:r>
            <a:r>
              <a:rPr lang="en-US" dirty="0"/>
              <a:t> Business </a:t>
            </a:r>
            <a:r>
              <a:rPr lang="en-US" dirty="0" err="1"/>
              <a:t>obsah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platformě</a:t>
            </a:r>
            <a:r>
              <a:rPr lang="en-US" dirty="0"/>
              <a:t>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48106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en-US" i="1" dirty="0" err="1"/>
              <a:t>Bezpečný</a:t>
            </a:r>
            <a:r>
              <a:rPr lang="en-US" i="1" dirty="0"/>
              <a:t> </a:t>
            </a:r>
            <a:r>
              <a:rPr lang="en-US" i="1"/>
              <a:t>přístup</a:t>
            </a:r>
            <a:endParaRPr lang="cs-CZ" i="1" dirty="0"/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01942280-B610-43D5-8AE8-300681172126}"/>
              </a:ext>
            </a:extLst>
          </p:cNvPr>
          <p:cNvSpPr txBox="1"/>
          <p:nvPr/>
        </p:nvSpPr>
        <p:spPr>
          <a:xfrm>
            <a:off x="437606" y="881743"/>
            <a:ext cx="71649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Omezování</a:t>
            </a:r>
            <a:r>
              <a:rPr lang="en-US" sz="1600" dirty="0"/>
              <a:t> </a:t>
            </a:r>
            <a:r>
              <a:rPr lang="en-US" sz="1600" dirty="0" err="1"/>
              <a:t>přístupu</a:t>
            </a:r>
            <a:r>
              <a:rPr lang="en-US" sz="1600" dirty="0"/>
              <a:t> k datum a </a:t>
            </a:r>
            <a:r>
              <a:rPr lang="en-US" sz="1600" dirty="0" err="1"/>
              <a:t>dashboardům</a:t>
            </a:r>
            <a:r>
              <a:rPr lang="en-US" sz="1600" dirty="0"/>
              <a:t> </a:t>
            </a:r>
            <a:r>
              <a:rPr lang="en-US" sz="1600" dirty="0" err="1"/>
              <a:t>pomocí</a:t>
            </a:r>
            <a:r>
              <a:rPr lang="en-US" sz="1600" dirty="0"/>
              <a:t> “session variables”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 </a:t>
            </a:r>
            <a:r>
              <a:rPr lang="en-US" sz="1600" dirty="0" err="1"/>
              <a:t>úrovni</a:t>
            </a:r>
            <a:r>
              <a:rPr lang="en-US" sz="1600" dirty="0"/>
              <a:t> </a:t>
            </a:r>
            <a:r>
              <a:rPr lang="en-US" sz="1600" dirty="0" err="1"/>
              <a:t>schématu</a:t>
            </a:r>
            <a:r>
              <a:rPr lang="en-US" sz="1600" dirty="0"/>
              <a:t> </a:t>
            </a:r>
            <a:r>
              <a:rPr lang="en-US" sz="1600" dirty="0" err="1"/>
              <a:t>lze</a:t>
            </a:r>
            <a:r>
              <a:rPr lang="en-US" sz="1600" dirty="0"/>
              <a:t> dale </a:t>
            </a:r>
            <a:r>
              <a:rPr lang="en-US" sz="1600" dirty="0" err="1"/>
              <a:t>zabezpečit</a:t>
            </a:r>
            <a:r>
              <a:rPr lang="en-US" sz="1600" dirty="0"/>
              <a:t> data </a:t>
            </a:r>
            <a:r>
              <a:rPr lang="en-US" sz="1600" dirty="0" err="1"/>
              <a:t>na</a:t>
            </a:r>
            <a:r>
              <a:rPr lang="en-US" sz="1600" dirty="0"/>
              <a:t> </a:t>
            </a:r>
            <a:r>
              <a:rPr lang="en-US" sz="1600" dirty="0" err="1"/>
              <a:t>úrovni</a:t>
            </a:r>
            <a:r>
              <a:rPr lang="en-US" sz="1600" dirty="0"/>
              <a:t> </a:t>
            </a:r>
            <a:r>
              <a:rPr lang="en-US" sz="1600" dirty="0" err="1"/>
              <a:t>řádků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    (“session variables” + “record-level security”)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Existuje</a:t>
            </a:r>
            <a:r>
              <a:rPr lang="en-US" sz="1600" dirty="0"/>
              <a:t> </a:t>
            </a:r>
            <a:r>
              <a:rPr lang="en-US" sz="1600" dirty="0" err="1"/>
              <a:t>navíc</a:t>
            </a:r>
            <a:r>
              <a:rPr lang="en-US" sz="1600" dirty="0"/>
              <a:t> </a:t>
            </a:r>
            <a:r>
              <a:rPr lang="en-US" sz="1600" dirty="0" err="1"/>
              <a:t>možnost</a:t>
            </a:r>
            <a:r>
              <a:rPr lang="en-US" sz="1600" dirty="0"/>
              <a:t> “column level security”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Monitoring </a:t>
            </a:r>
            <a:r>
              <a:rPr lang="en-US" sz="1600" dirty="0" err="1"/>
              <a:t>všech</a:t>
            </a:r>
            <a:r>
              <a:rPr lang="en-US" sz="1600" dirty="0"/>
              <a:t> </a:t>
            </a:r>
            <a:r>
              <a:rPr lang="en-US" sz="1600" dirty="0" err="1"/>
              <a:t>přístupů</a:t>
            </a:r>
            <a:r>
              <a:rPr lang="en-US" sz="1600" dirty="0"/>
              <a:t> (</a:t>
            </a:r>
            <a:r>
              <a:rPr lang="en-US" sz="1600" dirty="0" err="1"/>
              <a:t>generuje</a:t>
            </a:r>
            <a:r>
              <a:rPr lang="en-US" sz="1600" dirty="0"/>
              <a:t> audit.csv </a:t>
            </a:r>
            <a:r>
              <a:rPr lang="en-US" sz="1600" dirty="0" err="1"/>
              <a:t>soubor</a:t>
            </a:r>
            <a:r>
              <a:rPr lang="en-US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SOX </a:t>
            </a:r>
            <a:r>
              <a:rPr lang="en-US" sz="1600" dirty="0" err="1"/>
              <a:t>přístup</a:t>
            </a:r>
            <a:r>
              <a:rPr lang="en-US" sz="1600" dirty="0"/>
              <a:t>: Incorta analyzer </a:t>
            </a:r>
            <a:r>
              <a:rPr lang="en-US" sz="1600" dirty="0" err="1"/>
              <a:t>provádí</a:t>
            </a:r>
            <a:r>
              <a:rPr lang="en-US" sz="1600" dirty="0"/>
              <a:t> </a:t>
            </a:r>
            <a:r>
              <a:rPr lang="en-US" sz="1600" dirty="0" err="1"/>
              <a:t>pouze</a:t>
            </a:r>
            <a:r>
              <a:rPr lang="en-US" sz="1600" dirty="0"/>
              <a:t> SELECT </a:t>
            </a:r>
            <a:r>
              <a:rPr lang="en-US" sz="1600" dirty="0" err="1"/>
              <a:t>příkazy</a:t>
            </a:r>
            <a:r>
              <a:rPr lang="en-US" sz="1600" dirty="0"/>
              <a:t> (</a:t>
            </a:r>
            <a:r>
              <a:rPr lang="en-US" sz="1600" dirty="0" err="1"/>
              <a:t>nelze</a:t>
            </a:r>
            <a:r>
              <a:rPr lang="en-US" sz="1600" dirty="0"/>
              <a:t> UPDATE, INSERT, DELETE)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SPARK Best Practices (</a:t>
            </a:r>
            <a:r>
              <a:rPr lang="en-US" sz="1600" dirty="0" err="1"/>
              <a:t>záleží</a:t>
            </a:r>
            <a:r>
              <a:rPr lang="en-US" sz="1600" dirty="0"/>
              <a:t>, </a:t>
            </a:r>
            <a:r>
              <a:rPr lang="en-US" sz="1600" dirty="0" err="1"/>
              <a:t>zda</a:t>
            </a:r>
            <a:r>
              <a:rPr lang="en-US" sz="1600" dirty="0"/>
              <a:t> je </a:t>
            </a:r>
            <a:r>
              <a:rPr lang="en-US" sz="1600" dirty="0" err="1"/>
              <a:t>součástí</a:t>
            </a:r>
            <a:r>
              <a:rPr lang="en-US" sz="1600" dirty="0"/>
              <a:t> </a:t>
            </a:r>
            <a:r>
              <a:rPr lang="en-US" sz="1600" dirty="0" err="1"/>
              <a:t>Incorty</a:t>
            </a:r>
            <a:r>
              <a:rPr lang="en-US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3763947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en-US" i="1" dirty="0" err="1"/>
              <a:t>Použité</a:t>
            </a:r>
            <a:r>
              <a:rPr lang="en-US" i="1" dirty="0"/>
              <a:t> </a:t>
            </a:r>
            <a:r>
              <a:rPr lang="en-US" i="1" dirty="0" err="1"/>
              <a:t>zdroje</a:t>
            </a:r>
            <a:endParaRPr lang="cs-CZ" i="1" dirty="0"/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9FC2CCCA-07BE-4FF5-8936-BA1683891D6D}"/>
              </a:ext>
            </a:extLst>
          </p:cNvPr>
          <p:cNvSpPr txBox="1"/>
          <p:nvPr/>
        </p:nvSpPr>
        <p:spPr>
          <a:xfrm>
            <a:off x="346166" y="940526"/>
            <a:ext cx="80924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>
                <a:hlinkClick r:id="rId2"/>
              </a:rPr>
              <a:t>Incorta</a:t>
            </a:r>
            <a:r>
              <a:rPr lang="cs-CZ" dirty="0">
                <a:hlinkClick r:id="rId2"/>
              </a:rPr>
              <a:t> </a:t>
            </a:r>
            <a:r>
              <a:rPr lang="cs-CZ" dirty="0" err="1">
                <a:hlinkClick r:id="rId2"/>
              </a:rPr>
              <a:t>Security</a:t>
            </a:r>
            <a:r>
              <a:rPr lang="cs-CZ" dirty="0">
                <a:hlinkClick r:id="rId2"/>
              </a:rPr>
              <a:t> </a:t>
            </a:r>
            <a:r>
              <a:rPr lang="cs-CZ" dirty="0" err="1">
                <a:hlinkClick r:id="rId2"/>
              </a:rPr>
              <a:t>Guide</a:t>
            </a:r>
            <a:r>
              <a:rPr lang="cs-CZ" dirty="0">
                <a:hlinkClick r:id="rId2"/>
              </a:rPr>
              <a:t> | docs.incorta.com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Security Configurations | docs.incorta.com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Secure Communication and Data | docs.incorta.com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hlinkClick r:id="rId5"/>
              </a:rPr>
              <a:t>Secure Login Access | docs.incorta.com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Secure Objects and Business Data | docs.incorta.com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Security - Implementation Best Practices - Incorta User Community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25544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en-US" i="1" dirty="0" err="1"/>
              <a:t>Přehled</a:t>
            </a:r>
            <a:r>
              <a:rPr lang="en-US" i="1" dirty="0"/>
              <a:t> </a:t>
            </a:r>
            <a:r>
              <a:rPr lang="en-US" i="1" dirty="0" err="1"/>
              <a:t>témat</a:t>
            </a:r>
            <a:endParaRPr lang="cs-CZ" i="1" dirty="0"/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01942280-B610-43D5-8AE8-300681172126}"/>
              </a:ext>
            </a:extLst>
          </p:cNvPr>
          <p:cNvSpPr txBox="1"/>
          <p:nvPr/>
        </p:nvSpPr>
        <p:spPr>
          <a:xfrm>
            <a:off x="437606" y="881743"/>
            <a:ext cx="71649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Architektura</a:t>
            </a:r>
            <a:r>
              <a:rPr lang="en-US" sz="1600" dirty="0"/>
              <a:t> platformy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Bezpečná</a:t>
            </a:r>
            <a:r>
              <a:rPr lang="en-US" sz="1600" dirty="0"/>
              <a:t> </a:t>
            </a:r>
            <a:r>
              <a:rPr lang="en-US" sz="1600" dirty="0" err="1"/>
              <a:t>komunikace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Autentifikace</a:t>
            </a:r>
            <a:r>
              <a:rPr lang="en-US" sz="1600" dirty="0"/>
              <a:t>, </a:t>
            </a:r>
            <a:r>
              <a:rPr lang="en-US" sz="1600" dirty="0" err="1"/>
              <a:t>autorizace</a:t>
            </a:r>
            <a:r>
              <a:rPr lang="en-US" sz="1600" dirty="0"/>
              <a:t> a </a:t>
            </a:r>
            <a:r>
              <a:rPr lang="en-US" sz="1600" dirty="0" err="1"/>
              <a:t>přístup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Přístup</a:t>
            </a:r>
            <a:r>
              <a:rPr lang="en-US" sz="1600" dirty="0"/>
              <a:t> </a:t>
            </a:r>
            <a:r>
              <a:rPr lang="en-US" sz="1600" dirty="0" err="1"/>
              <a:t>auditu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Bezpečnost</a:t>
            </a:r>
            <a:r>
              <a:rPr lang="en-US" sz="1600" dirty="0"/>
              <a:t> </a:t>
            </a:r>
            <a:r>
              <a:rPr lang="en-US" sz="1600" dirty="0" err="1"/>
              <a:t>dat</a:t>
            </a: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166280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2C383F0-942D-410D-81E9-3F215CFDC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0. </a:t>
            </a:r>
            <a:r>
              <a:rPr lang="en-US" dirty="0" err="1"/>
              <a:t>Architektura</a:t>
            </a:r>
            <a:r>
              <a:rPr lang="en-US" dirty="0"/>
              <a:t> platformy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E3D8F95-050A-4E6D-AE37-7C71BB6B4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Jaké</a:t>
            </a:r>
            <a:r>
              <a:rPr lang="en-US" dirty="0"/>
              <a:t> </a:t>
            </a:r>
            <a:r>
              <a:rPr lang="en-US" dirty="0" err="1"/>
              <a:t>jsou</a:t>
            </a:r>
            <a:r>
              <a:rPr lang="en-US" dirty="0"/>
              <a:t> </a:t>
            </a:r>
            <a:r>
              <a:rPr lang="en-US" dirty="0" err="1"/>
              <a:t>jednotlivé</a:t>
            </a:r>
            <a:r>
              <a:rPr lang="en-US" dirty="0"/>
              <a:t> </a:t>
            </a:r>
            <a:r>
              <a:rPr lang="en-US" dirty="0" err="1"/>
              <a:t>součásti</a:t>
            </a:r>
            <a:r>
              <a:rPr lang="en-US" dirty="0"/>
              <a:t> platformy?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44785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cs-CZ" i="1" dirty="0"/>
              <a:t>Architektura platformy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4AC3655-4759-4C8A-B8DF-AAAF7B94A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948" y="651294"/>
            <a:ext cx="8334104" cy="415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délník: se zakulacenými rohy 2">
            <a:extLst>
              <a:ext uri="{FF2B5EF4-FFF2-40B4-BE49-F238E27FC236}">
                <a16:creationId xmlns:a16="http://schemas.microsoft.com/office/drawing/2014/main" id="{D2BC3236-AC37-41A7-B5F4-41CDF7B63C04}"/>
              </a:ext>
            </a:extLst>
          </p:cNvPr>
          <p:cNvSpPr/>
          <p:nvPr/>
        </p:nvSpPr>
        <p:spPr>
          <a:xfrm>
            <a:off x="945932" y="1316422"/>
            <a:ext cx="3389587" cy="177362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: se zakulacenými rohy 4">
            <a:extLst>
              <a:ext uri="{FF2B5EF4-FFF2-40B4-BE49-F238E27FC236}">
                <a16:creationId xmlns:a16="http://schemas.microsoft.com/office/drawing/2014/main" id="{1DF43875-8155-4128-9A3C-50F6A7898640}"/>
              </a:ext>
            </a:extLst>
          </p:cNvPr>
          <p:cNvSpPr/>
          <p:nvPr/>
        </p:nvSpPr>
        <p:spPr>
          <a:xfrm>
            <a:off x="4495801" y="1316422"/>
            <a:ext cx="3389587" cy="177362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1166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cs-CZ" i="1" dirty="0"/>
              <a:t>Architektura platformy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9441CD5-F853-44A4-8839-FA12D3521951}"/>
              </a:ext>
            </a:extLst>
          </p:cNvPr>
          <p:cNvGraphicFramePr/>
          <p:nvPr/>
        </p:nvGraphicFramePr>
        <p:xfrm>
          <a:off x="1524000" y="888274"/>
          <a:ext cx="6096000" cy="2238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32669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239394"/>
            <a:ext cx="8161761" cy="411900"/>
          </a:xfrm>
        </p:spPr>
        <p:txBody>
          <a:bodyPr/>
          <a:lstStyle/>
          <a:p>
            <a:r>
              <a:rPr lang="en-US" dirty="0"/>
              <a:t>Incorta Security: </a:t>
            </a:r>
            <a:r>
              <a:rPr lang="cs-CZ" i="1" dirty="0"/>
              <a:t>Architektura platformy</a:t>
            </a:r>
            <a:r>
              <a:rPr lang="en-US" i="1" dirty="0"/>
              <a:t> – OS/DB</a:t>
            </a:r>
            <a:endParaRPr lang="cs-CZ" i="1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9441CD5-F853-44A4-8839-FA12D35219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0406713"/>
              </p:ext>
            </p:extLst>
          </p:nvPr>
        </p:nvGraphicFramePr>
        <p:xfrm>
          <a:off x="1524000" y="888274"/>
          <a:ext cx="6096000" cy="2238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bdélník 3">
            <a:extLst>
              <a:ext uri="{FF2B5EF4-FFF2-40B4-BE49-F238E27FC236}">
                <a16:creationId xmlns:a16="http://schemas.microsoft.com/office/drawing/2014/main" id="{98603558-D2C4-4CCC-8BDC-15D3F58B260F}"/>
              </a:ext>
            </a:extLst>
          </p:cNvPr>
          <p:cNvSpPr/>
          <p:nvPr/>
        </p:nvSpPr>
        <p:spPr>
          <a:xfrm>
            <a:off x="3063679" y="202517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1946A9E-A4BA-4CD3-B2B4-5D60BDACB669}"/>
              </a:ext>
            </a:extLst>
          </p:cNvPr>
          <p:cNvSpPr/>
          <p:nvPr/>
        </p:nvSpPr>
        <p:spPr>
          <a:xfrm>
            <a:off x="5168976" y="196206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6" name="Picture 12" descr="Red Hat (RedHat) - Logos Download">
            <a:extLst>
              <a:ext uri="{FF2B5EF4-FFF2-40B4-BE49-F238E27FC236}">
                <a16:creationId xmlns:a16="http://schemas.microsoft.com/office/drawing/2014/main" id="{2258A8D3-E3F8-4EC9-9758-8A5A76647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638" y="3392656"/>
            <a:ext cx="2081561" cy="70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entOS Logo - PNG e Vetor - Download de Logo">
            <a:extLst>
              <a:ext uri="{FF2B5EF4-FFF2-40B4-BE49-F238E27FC236}">
                <a16:creationId xmlns:a16="http://schemas.microsoft.com/office/drawing/2014/main" id="{A9713344-3511-47A9-B5A2-CFBADAF21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458" y="3745373"/>
            <a:ext cx="1230205" cy="123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Oracle | DBA &amp; AWS Training Institute">
            <a:extLst>
              <a:ext uri="{FF2B5EF4-FFF2-40B4-BE49-F238E27FC236}">
                <a16:creationId xmlns:a16="http://schemas.microsoft.com/office/drawing/2014/main" id="{C8213770-E37C-4809-AA39-C72B4DD9E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039"/>
          <a:stretch/>
        </p:blipFill>
        <p:spPr bwMode="auto">
          <a:xfrm>
            <a:off x="5001338" y="3604860"/>
            <a:ext cx="1860378" cy="670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MySQL">
            <a:hlinkClick r:id="rId11"/>
            <a:extLst>
              <a:ext uri="{FF2B5EF4-FFF2-40B4-BE49-F238E27FC236}">
                <a16:creationId xmlns:a16="http://schemas.microsoft.com/office/drawing/2014/main" id="{D456C694-1E59-47D3-8758-530423C19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75" y="3957228"/>
            <a:ext cx="1400425" cy="946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131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1" y="239394"/>
            <a:ext cx="8161761" cy="411900"/>
          </a:xfrm>
        </p:spPr>
        <p:txBody>
          <a:bodyPr/>
          <a:lstStyle/>
          <a:p>
            <a:r>
              <a:rPr lang="en-US" dirty="0"/>
              <a:t>Incorta Security: </a:t>
            </a:r>
            <a:r>
              <a:rPr lang="cs-CZ" i="1" dirty="0"/>
              <a:t>Architektura platformy</a:t>
            </a:r>
            <a:r>
              <a:rPr lang="en-US" i="1" dirty="0"/>
              <a:t> – </a:t>
            </a:r>
            <a:r>
              <a:rPr lang="en-US" i="1" dirty="0" err="1"/>
              <a:t>orchestrace</a:t>
            </a:r>
            <a:endParaRPr lang="cs-CZ" i="1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9441CD5-F853-44A4-8839-FA12D3521951}"/>
              </a:ext>
            </a:extLst>
          </p:cNvPr>
          <p:cNvGraphicFramePr/>
          <p:nvPr/>
        </p:nvGraphicFramePr>
        <p:xfrm>
          <a:off x="1524000" y="888274"/>
          <a:ext cx="6096000" cy="2238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bdélník 3">
            <a:extLst>
              <a:ext uri="{FF2B5EF4-FFF2-40B4-BE49-F238E27FC236}">
                <a16:creationId xmlns:a16="http://schemas.microsoft.com/office/drawing/2014/main" id="{98603558-D2C4-4CCC-8BDC-15D3F58B260F}"/>
              </a:ext>
            </a:extLst>
          </p:cNvPr>
          <p:cNvSpPr/>
          <p:nvPr/>
        </p:nvSpPr>
        <p:spPr>
          <a:xfrm>
            <a:off x="3063679" y="202517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1946A9E-A4BA-4CD3-B2B4-5D60BDACB669}"/>
              </a:ext>
            </a:extLst>
          </p:cNvPr>
          <p:cNvSpPr/>
          <p:nvPr/>
        </p:nvSpPr>
        <p:spPr>
          <a:xfrm>
            <a:off x="5168976" y="196206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42" name="Picture 18" descr="JDK">
            <a:extLst>
              <a:ext uri="{FF2B5EF4-FFF2-40B4-BE49-F238E27FC236}">
                <a16:creationId xmlns:a16="http://schemas.microsoft.com/office/drawing/2014/main" id="{9981A8FB-FA93-49D7-93D3-40B17AB29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90" t="19382" r="38996" b="19256"/>
          <a:stretch/>
        </p:blipFill>
        <p:spPr bwMode="auto">
          <a:xfrm>
            <a:off x="2697542" y="3294322"/>
            <a:ext cx="955297" cy="1522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ython - Logos Download">
            <a:extLst>
              <a:ext uri="{FF2B5EF4-FFF2-40B4-BE49-F238E27FC236}">
                <a16:creationId xmlns:a16="http://schemas.microsoft.com/office/drawing/2014/main" id="{3C780798-15A3-404F-851F-941201D4C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299" y="3466280"/>
            <a:ext cx="1360170" cy="135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5694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E6484-4595-4596-9B7A-D817D8B8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Incorta Security: </a:t>
            </a:r>
            <a:r>
              <a:rPr lang="cs-CZ" i="1" dirty="0"/>
              <a:t>Architektura platformy</a:t>
            </a:r>
            <a:r>
              <a:rPr lang="en-US" i="1" dirty="0"/>
              <a:t> - </a:t>
            </a:r>
            <a:r>
              <a:rPr lang="en-US" i="1" dirty="0" err="1"/>
              <a:t>služby</a:t>
            </a:r>
            <a:endParaRPr lang="cs-CZ" i="1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9441CD5-F853-44A4-8839-FA12D3521951}"/>
              </a:ext>
            </a:extLst>
          </p:cNvPr>
          <p:cNvGraphicFramePr/>
          <p:nvPr/>
        </p:nvGraphicFramePr>
        <p:xfrm>
          <a:off x="1524000" y="888274"/>
          <a:ext cx="6096000" cy="2238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Obdélník 3">
            <a:extLst>
              <a:ext uri="{FF2B5EF4-FFF2-40B4-BE49-F238E27FC236}">
                <a16:creationId xmlns:a16="http://schemas.microsoft.com/office/drawing/2014/main" id="{98603558-D2C4-4CCC-8BDC-15D3F58B260F}"/>
              </a:ext>
            </a:extLst>
          </p:cNvPr>
          <p:cNvSpPr/>
          <p:nvPr/>
        </p:nvSpPr>
        <p:spPr>
          <a:xfrm>
            <a:off x="3063679" y="202517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1946A9E-A4BA-4CD3-B2B4-5D60BDACB669}"/>
              </a:ext>
            </a:extLst>
          </p:cNvPr>
          <p:cNvSpPr/>
          <p:nvPr/>
        </p:nvSpPr>
        <p:spPr>
          <a:xfrm>
            <a:off x="5168976" y="1962067"/>
            <a:ext cx="67839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~</a:t>
            </a:r>
            <a:endParaRPr lang="cs-CZ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6" name="Picture 2">
            <a:hlinkClick r:id="rId8"/>
            <a:extLst>
              <a:ext uri="{FF2B5EF4-FFF2-40B4-BE49-F238E27FC236}">
                <a16:creationId xmlns:a16="http://schemas.microsoft.com/office/drawing/2014/main" id="{37D6BCD6-02A0-4C4A-8C71-CC3B072B8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52" y="3591566"/>
            <a:ext cx="1248775" cy="88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hlinkClick r:id="rId10"/>
            <a:extLst>
              <a:ext uri="{FF2B5EF4-FFF2-40B4-BE49-F238E27FC236}">
                <a16:creationId xmlns:a16="http://schemas.microsoft.com/office/drawing/2014/main" id="{91612ED5-188C-4BFD-9700-A74FC71EE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559" y="3560123"/>
            <a:ext cx="1751450" cy="946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ark Logo">
            <a:hlinkClick r:id="rId12"/>
            <a:extLst>
              <a:ext uri="{FF2B5EF4-FFF2-40B4-BE49-F238E27FC236}">
                <a16:creationId xmlns:a16="http://schemas.microsoft.com/office/drawing/2014/main" id="{0045ED4D-7A93-4E56-BB64-A706F241E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641" y="3612632"/>
            <a:ext cx="1621235" cy="84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'm zeppelin">
            <a:extLst>
              <a:ext uri="{FF2B5EF4-FFF2-40B4-BE49-F238E27FC236}">
                <a16:creationId xmlns:a16="http://schemas.microsoft.com/office/drawing/2014/main" id="{5904F0D4-88EE-4FD4-936B-A6638FB96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507" y="3729446"/>
            <a:ext cx="1006280" cy="608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788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2C383F0-942D-410D-81E9-3F215CFDC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Bezpečná</a:t>
            </a:r>
            <a:r>
              <a:rPr lang="en-US" dirty="0"/>
              <a:t> </a:t>
            </a:r>
            <a:r>
              <a:rPr lang="en-US" dirty="0" err="1"/>
              <a:t>komunikace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E3D8F95-050A-4E6D-AE37-7C71BB6B4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Jak </a:t>
            </a:r>
            <a:r>
              <a:rPr lang="en-US" dirty="0" err="1"/>
              <a:t>probíhá</a:t>
            </a:r>
            <a:r>
              <a:rPr lang="en-US" dirty="0"/>
              <a:t> </a:t>
            </a:r>
            <a:r>
              <a:rPr lang="en-US" dirty="0" err="1"/>
              <a:t>přenos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mezi</a:t>
            </a:r>
            <a:r>
              <a:rPr lang="en-US" dirty="0"/>
              <a:t> </a:t>
            </a:r>
            <a:r>
              <a:rPr lang="en-US" dirty="0" err="1"/>
              <a:t>jednotlivými</a:t>
            </a:r>
            <a:r>
              <a:rPr lang="en-US" dirty="0"/>
              <a:t> </a:t>
            </a:r>
            <a:r>
              <a:rPr lang="en-US" dirty="0" err="1"/>
              <a:t>komponenty</a:t>
            </a:r>
            <a:r>
              <a:rPr lang="en-US" dirty="0"/>
              <a:t> platformy?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180211613"/>
      </p:ext>
    </p:extLst>
  </p:cSld>
  <p:clrMapOvr>
    <a:masterClrMapping/>
  </p:clrMapOvr>
</p:sld>
</file>

<file path=ppt/theme/theme1.xml><?xml version="1.0" encoding="utf-8"?>
<a:theme xmlns:a="http://schemas.openxmlformats.org/drawingml/2006/main" name="Incorta Dark">
  <a:themeElements>
    <a:clrScheme name="Light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E5964"/>
      </a:accent1>
      <a:accent2>
        <a:srgbClr val="8A9CB1"/>
      </a:accent2>
      <a:accent3>
        <a:srgbClr val="34B1D9"/>
      </a:accent3>
      <a:accent4>
        <a:srgbClr val="AFD934"/>
      </a:accent4>
      <a:accent5>
        <a:srgbClr val="CCAA33"/>
      </a:accent5>
      <a:accent6>
        <a:srgbClr val="CB623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ight Theme">
  <a:themeElements>
    <a:clrScheme name="Light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E5964"/>
      </a:accent1>
      <a:accent2>
        <a:srgbClr val="8A9CB1"/>
      </a:accent2>
      <a:accent3>
        <a:srgbClr val="34B1D9"/>
      </a:accent3>
      <a:accent4>
        <a:srgbClr val="AFD934"/>
      </a:accent4>
      <a:accent5>
        <a:srgbClr val="CCAA33"/>
      </a:accent5>
      <a:accent6>
        <a:srgbClr val="CB623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262D5BAED5E649BAB2A1806150FDC2" ma:contentTypeVersion="8" ma:contentTypeDescription="Create a new document." ma:contentTypeScope="" ma:versionID="5c29d0d5a6ddfd1a20e069f410239d6f">
  <xsd:schema xmlns:xsd="http://www.w3.org/2001/XMLSchema" xmlns:xs="http://www.w3.org/2001/XMLSchema" xmlns:p="http://schemas.microsoft.com/office/2006/metadata/properties" xmlns:ns2="fd8d8131-b259-4f07-bb2b-8dfa01c2376b" targetNamespace="http://schemas.microsoft.com/office/2006/metadata/properties" ma:root="true" ma:fieldsID="583dee43041add0c0f0bc892aa7594cb" ns2:_="">
    <xsd:import namespace="fd8d8131-b259-4f07-bb2b-8dfa01c237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8d8131-b259-4f07-bb2b-8dfa01c237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389A698-4D47-4378-9C2E-14EF95FBD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8d8131-b259-4f07-bb2b-8dfa01c2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6CDFA8B-6D33-4425-921B-7D017EED437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6466D64-F012-478E-8397-D52BFE3A9D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17413</TotalTime>
  <Words>504</Words>
  <Application>Microsoft Office PowerPoint</Application>
  <PresentationFormat>Předvádění na obrazovce (16:9)</PresentationFormat>
  <Paragraphs>113</Paragraphs>
  <Slides>15</Slides>
  <Notes>5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21" baseType="lpstr">
      <vt:lpstr>Arial</vt:lpstr>
      <vt:lpstr>Avenir</vt:lpstr>
      <vt:lpstr>Helvetica Neue</vt:lpstr>
      <vt:lpstr>Lato</vt:lpstr>
      <vt:lpstr>Lato Light</vt:lpstr>
      <vt:lpstr>Incorta Dark</vt:lpstr>
      <vt:lpstr>Prezentace aplikace PowerPoint</vt:lpstr>
      <vt:lpstr>Incorta Security: Přehled témat</vt:lpstr>
      <vt:lpstr>0. Architektura platformy</vt:lpstr>
      <vt:lpstr>Incorta Security: Architektura platformy</vt:lpstr>
      <vt:lpstr>Incorta Security: Architektura platformy</vt:lpstr>
      <vt:lpstr>Incorta Security: Architektura platformy – OS/DB</vt:lpstr>
      <vt:lpstr>Incorta Security: Architektura platformy – orchestrace</vt:lpstr>
      <vt:lpstr>Incorta Security: Architektura platformy - služby</vt:lpstr>
      <vt:lpstr>1. Bezpečná komunikace</vt:lpstr>
      <vt:lpstr>Incorta Security: Bezpečná komunikace</vt:lpstr>
      <vt:lpstr>2. Bezpečný přístup</vt:lpstr>
      <vt:lpstr>Incorta Security: Bezpečný přístup</vt:lpstr>
      <vt:lpstr>2. Bezpečost objektů</vt:lpstr>
      <vt:lpstr>Incorta Security: Bezpečný přístup</vt:lpstr>
      <vt:lpstr>Incorta Security: Použité 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Incorta Platform Security Detail</dc:title>
  <dc:creator>User</dc:creator>
  <cp:keywords>Incorta</cp:keywords>
  <cp:lastModifiedBy>Jakub Vajda</cp:lastModifiedBy>
  <cp:revision>332</cp:revision>
  <dcterms:modified xsi:type="dcterms:W3CDTF">2021-10-25T10:43:42Z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0x01010071262D5BAED5E649BAB2A1806150FDC2</vt:lpwstr>
  </property>
</Properties>
</file>